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history of computers begins with mechanical calculating machines designed in the nineteenth century and moves, within about a hundred years, through the first electronic calculators of the Second World War, the invention of the transistor and the birth of the microprocessor, all the way to the personal computers of the 1980s and the arrival of the web. The thread running through all of it is miniaturization, machines the size of entire rooms shrinking down to devices that fit on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computer is the result of many different people's work. Charles Babbage conceived the idea of a programmable calculating machine in the 1830s, Konrad Zuse built the first working digital calculator in 1941, John Mauchly and J. Presper Eckert built ENIAC in 1943-1945, and the transistor that made modern computers possible was invented in 1947 by John Bardeen and Walter Brattain at Bell Telephone Laboratories. There is no single inventor and no single birthdate, each stage built on the ones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1821 Babbage was checking calculation tables by hand alongside the astronomer John Herschel, tables riddled with errors, and that frustration gave rise to the Difference Engine, a mechanical machine designed to compute polynomial functions, with roughly 25,000 parts planned and an estimated weight of 4 tons. The project stalled in 1833 after a dispute with the master toolmaker building it. In 1834 he conceived the Analytical Engine, not a machine dedicated to one kind of calculation but a general-purpose programmable one, never completed in his lifetime. Ada Lovelace, who had met Babbage in 1833 at just 17, published in 1843 a translation of an article on the Analytical Engine with her own notes, three times longer than the original, containing the first published descriptions of a computer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World War pushed several countries to build calculating machines in parallel, often with each team unaware of what the others were doing. Konrad Zuse's Z3, from 1941, had 2,300 relays and binary floating-point arithmetic with a 22-bit word, and the Computer History Museum calls it the world's earliest digital computer; it was destroyed in a bombing raid on Berlin in 1943. At Bletchley Park, Tommy Flowers's team built the Colossus, operational in 1944 with 2,500 vacuum tubes, used in the codebreaking work tied to Enigma alongside the Bombe machines designed by Alan Turing and Harold Keen. In the United States ENIAC was built for the army, which needed ballistic firing tables, and stayed secret until February 15,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unveiled in 1946, was the first general-purpose electronic computer to become famous on a large scale, but it wasn't the first one ever built. The Z3, completed in 1941 with electromechanical relays, is described by the Computer History Museum as the world's earliest digital computer; the Atanasoff-Berry Computer dates to 1942 and the British Colossus to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Vacuum tubes were bulky, fragile and ran hot. On December 16, 1947, at Bell Telephone Laboratories, John Bardeen and Walter Brattain, working under William Shockley, amplified an electrical signal for the first time with a small solid-state device, two thin gold contacts pressed onto a slab of high-purity germanium, able to amplify a signal up to 100 times; in 1956 the three received the Nobel Prize in Physics. In 1971 Federico Faggin, with Ted Hoff and Stanley Mazor, developed the 4004 for Intel, 2,250 transistors on a single chip, launched on November 15, 1971 for $60, the first complete commercial microprocessor.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microprocessor made it conceivable to build a computer small and cheap enough to sit on a desk at home. In January 1975 the cover of Popular Electronics featured the MITS Altair 8800, sold as a kit for $297, the machine on which Bill Gates and Paul Allen wrote a licensed BASIC interpreter, the episode that gave rise to Microsoft. The following year Steve Wozniak finished the Apple-1, and in 1977 the Apple II arrived, selling in the millions through 1993. In 1981 IBM launched the Model 5150, with an Intel 8088 processor and the MS-DOS operating system. In February 1984 Apple unveiled the Macintosh at $2,500, with a mouse-driven graphical interface, an idea Xerox PARC had already shown off in 1974 with the Alto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Tim Berners-Lee, working at CERN, wrote the first proposal for what would become the World Wide Web. In November 1990, together with systems engineer Robert Cailliau, he formally proposed it as a hypertext project called WorldWideWeb, where a network of linked documents could be browsed through programs called browsers. By the end of 1990 the first server and browser were running at CERN on a NeXT computer, at info.cern.ch, the first website in history. On August 6, 1991 an announcement on an internet newsgroup made the project accessible outside CERN, and on April 30, 1993 CERN made the source code free for anyone, royalty-free. By the end of 1994 there were about 10,000 web servers worldwide and roughly 10 million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computers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Babbage to the web, with no single inventor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Babbage's machines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War speeds up electronics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tube to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desk to the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FORERUNNER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nineteenth century</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Checks error-filled tables by hand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Difference Engine is left unfinished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Conceives the 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publishes her notes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THREE COUNTRIES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Germany,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electromechanical relays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Operational in 1944, 2,500 tubes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and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Unveiled on February 15,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ENIAC was not the first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Konrad Zuse's Z3 dates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Atanasoff-Berry Computer to 1942, the British Colossus to 1944. ENIAC's fame comes from its public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speed.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VACUUM TUBES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tubes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Nearly, and 30 tons of weight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times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and Brattain, December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on one chip</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Transistors, from November 1971</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MAIL-ORDER KIT TO THE HOME COMPUTER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selling in the millions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the mouse and graphics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a $297 kit</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the first IBM PC</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at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CERN, from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first proposal at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website, on a NeXT computer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August 6 the web leaves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April 30 the code becomes free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recaplica.com/en/technology/history-of-computers/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Computers: A Timeline from Babbage to the Web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