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Today's Recap answers a practical question for travelers: do you need to buy an eSIM, a local SIM, or nothing at all?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depends on where you're going: inside the European Union, a traveler's own operator already includes roaming at domestic rates since June 15, 2017, so often nothing needs to be bought. Outside that area, the eSIM vs local SIM choice really matters.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eSIM standard, maintained by the GSMA in three versions (SGP.22 for consumer devices, SGP.02 for machine-to-machine, SGP.32 for the Internet of Things, published in 2023), has existed for years: what changed was how widely it got used for travel, not the technology itself.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Without a Wi-Fi connection or an available hotspot, eSIM activation gets stuck: that's why it's worth doing before departure, or as soon as a network is found at the airport.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load-bearing fact of this Recap: travelers staying inside that area can use their home data plan without surcharges, by law, without buying an eSIM or a local SIM.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eSIM wins on convenience and remote activation; the local physical SIM wins when there's no data connection yet on arrival.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Compatibility isn't a given: before departure, it's worth checking whether a phone supports eSIM and whether it allows two active profiles at once.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2017, on June 15. Second question for the class: what changes for someone with a US Pixel 10, which has no physical SIM tray?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sources, with the comparison table and false beliefs, are on the Recap page.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TECHNOLOGY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eSIM vs local SIM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an eSIM is and when it beats a physical card for travel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TRAVELER'S QUESTION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516734" y="2106016"/>
            <a:ext cx="227152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 you actually need to buy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anything for data abroad?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an eSIM is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Activating a data plan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Roaming inside the European Union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eSIM vs physical SIM, where each wins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NOT A NEW TECHNOLOGY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2016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device with eSIM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Samsung Gear S2 smartwatch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2017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smartphone with eSIM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Google Pixel 2, in October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2018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eSIM in most phones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from this year on, including iPhone XS and XR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A TRAVEL ESIM GETS ACTIVATED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Pick a plan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before departure or on arrival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Get the QR code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 open the carrier's app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Activate over Wi-Fi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network is required to finish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FALSE BELIEF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Inside the EU, there's nothing to buy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Since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June 15, 2017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a home Italian operator's roaming has been included at domestic rates across the EU and European Economic Area, and from 2026 in Ukraine and Moldova too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ESIM VS LOCAL PHYSICAL SIM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eSIM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ACTIVATION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QR or app, needs Wi-Fi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DEVICE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card to insert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Local physical SIM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ACTIVATION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in-store, no data needed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COMPATIBILITY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works on any phone with a slot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destination country matters more than personal preference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DEVICE COMPATIBILITY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2018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phones supporting eSIM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most models released from this year onward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XS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minimum iPhone model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an unlocked iPhone XS or later is required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physical slots on some Pixel 10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US-sold models are eSIM only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CHECK YOURSELF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Since which year has roaming been included at domestic rates in the European Union?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2007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2012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2017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RECAP CONTINUES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eSIM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recaplica.com/en/technology/esim-vs-local-sim/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Wikipedia · European Commission · Apple · Google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eSIM: what is it and how does it work for travel — Recap</dc:title>
  <dc:subject>PptxGenJS Presentation</dc:subject>
  <dc:creator>Recaplica</dc:creator>
  <cp:lastModifiedBy>Recaplica</cp:lastModifiedBy>
  <cp:revision>1</cp:revision>
  <dcterms:created xsi:type="dcterms:W3CDTF">2026-09-29T17:01:33Z</dcterms:created>
  <dcterms:modified xsi:type="dcterms:W3CDTF">2026-09-29T17:01:33Z</dcterms:modified>
</cp:coreProperties>
</file>