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entity-relationship diagram is the map you draw before building a database: entities, attributes and relationships, before a single table exists.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start with a conceptual model, the ER diagram: it describes entities, attributes and relationships, not yet the physical schema of the database.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entity is the thing being tracked, an attribute is the property that describes it, a relationship is the connection between two entities.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Cardinality says how many instances of one entity connect to how many instances of another: one-to-one like person and passport, one-to-many like department and doctors, many-to-many like employees and projects.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Chen uses rectangles for entities, ovals for attributes and diamonds for relationships. Crow's Foot draws cardinality with lines ending in a circle, a bar or a crow's foot.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base marks of Crow's Foot: the circle for zero, the bar for one, the crow's foot for many. They combine, for example zero-or-many, one-or-many.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example: the entities Student, Course and Instructor; attributes like StudentID and CourseName; relationships like 'the Student enrolls in the Course' or 'the Instructor teaches the Course'; finally the cardinality of each relationship, drawn with Chen or Crow's Foot.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mistake is thinking the ER diagram is already the final schema. It's actually a conceptual model: the translation into tables happens afterward, and many-to-many relationships need an extra step.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many occurrences, the 'many' cardinality. Second question for the class: why doesn't a many-to-many relationship fit into a single table in a relational database?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ER diagram: entities, attributes, relationships, cardinality, and two notations to draw it. A conceptual step before the actual tables.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 Diagram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is, and how to build one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 DATABASE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37737" y="2106016"/>
            <a:ext cx="440725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plan a database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writing a single table?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basic building blocks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instances connect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Chen or Crow's Foot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Building the diagram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basic building blocks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Entities, attributes, relationships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BUILDING BLOCKS OF THE ER MODEL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Entity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object being tracked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person, object, concept or event, such as a Student or a Course.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Attribute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property that describes it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piece of information about the entity, such as a Student's StudentID.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Relationship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connection between entities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association between two entities, such as a Student enrolling in a Course.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instances connect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cardinality of a relationship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ONE-TO-ONE (1:1)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Passport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person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person, one passport.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ONE-TO-MANY (1:N)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Department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doctors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Several doctors in one department.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MANY-TO-MANY (N:M)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Projects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N:M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employees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Several employees across several projects.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Chen or Crow's Foot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to draw the same concepts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NOTATIONS, SAME CONCEPTS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Chen notation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ENTITY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Rectangle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RELATIONSHIP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Diamond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Crow's Foot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Bar on the line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Crow's foot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notations say the same thing.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SYMBOLS OF CROW'S FOOT NOTATION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circle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bar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crow's foot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Building the diagram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step-by-step example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BUILD ONE, IN THREE PASSES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Entities and attributes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to track, and how to describe it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Relationships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entities connect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Cardinality and symbols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many instances, in which notation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MODEL, NOT THE TABLE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ER diagram is not a relational database schema.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an earlier, conceptual step: it describes the structure of data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before it becomes a set of tables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Crow's Foot notation, what does the crow's foot mean?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Zero occurrences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Exactly one occurrence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Many occurrences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NEXT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recaplica.com/en/technology/er-diagram-entity-relationship-diagram/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Visual Paradigm · freeCodeCamp · GeeksforGeeks · LibreTexts (Watt &amp; Eng)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 Diagram (Entity-Relationship Diagram): What It Is and How to Build One — Recap</dc:title>
  <dc:subject>PptxGenJS Presentation</dc:subject>
  <dc:creator>Recaplica</dc:creator>
  <cp:lastModifiedBy>Recaplica</cp:lastModifiedBy>
  <cp:revision>1</cp:revision>
  <dcterms:created xsi:type="dcterms:W3CDTF">2026-09-29T17:01:33Z</dcterms:created>
  <dcterms:modified xsi:type="dcterms:W3CDTF">2026-09-29T17:01:33Z</dcterms:modified>
</cp:coreProperties>
</file>