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entity-relationship diagram is the map you draw before building a database: entities, attributes and relationships, before a single table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start with a conceptual model, the ER diagram: it describes entities, attributes and relationships, not yet the physical schema of the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 is the thing being tracked, an attribute is the property that describes it, a relationship is the connection between two entities.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Cardinality says how many instances of one entity connect to how many instances of another: one-to-one like person and passport, one-to-many like department and doctors, many-to-many like employees and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uses rectangles for entities, ovals for attributes and diamonds for relationships. Crow's Foot draws cardinality with lines ending in a circle, a bar or a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the entities Student, Course and Instructor; attributes like StudentID and CourseName; relationships like 'the Student enrolls in the Course' or 'the Instructor teaches the Course'; finally the cardinality of each relationship, drawn with Chen or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ER diagram is already the final schema. It's actually a conceptual model: the translation into tables happens afterward, and many-to-many relationships need an extra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many occurrences, the 'many' cardinality. Second question for the class: why doesn't a many-to-many relationship fit into a single table in a relational database?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ER diagram: entities, attributes, relationships, cardinality, and two notations to draw it. A conceptual step before the actual 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 Diagram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and how to build one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2106016"/>
            <a:ext cx="4407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plan a database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writing a single table?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 OF THE ER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object being tracked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person, object, concept or event, such as a Student or a Course.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that describes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piece of information about the entity, such as a Student's StudentID.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connection between entities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association between two entities, such as a Student enrolling in a Course.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ONE-TO-ONE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Passport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passport.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ONE-TO-MANY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Department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doctors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doctors in one department.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MANY-TO-MANY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Projects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employees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employees across several projects.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NOTATIONS, SAME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Rectangle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 on the line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Crow's foot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notations say the same thing.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BUILD ONE, IN THREE PASSES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 and attributes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track, and how to describe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entities connect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Cardinality and symbols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instances, in which notation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MODEL, NOT THE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ER diagram is not a relational database schema.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earlier, conceptual step: it describes the structure of data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it becomes a set of tables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Crow's Foot notation, what does the crow's foot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occurrences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Exactly one occurrence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 occurrences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recaplica.com/en/technology/er-diagram-entity-relationship-diagram/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Diagram (Entity-Relationship Diagram): What It Is and How to Build One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