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Developer options are a panel of advanced settings, hidden by default, meant for people who build or test an app rather than for everyday use. We will look at why every system keeps them off, what ritual it takes to turn them on across Android and iPhone, what they actually contain, and where the same tools sit inside browsers.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operating system and every browser hides, behind a small ritual of activation, a panel of adjustments meant for people who build software, not for the people who use it every day. It is not a whim, these are features that let you do things like install an app that has not been published yet, watch a page's network traffic, or artificially throttle the CPU to simulate a slower phone. Keeping them off for most people stops them from ending up, by accident, in the hands of someone who does not know what they mean, and Apple in particular puts an explicit confirmation step in front of them. The logic is always the same, keep what is needed to build a product separate from what is needed to use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features that let you do things like install an app that has not been published yet, watch a page's network traffic, or artificially throttle the CPU to simulate a slower phone. They are not there to use the device, they are there to test it. Turning them on takes no programming, it only requires following a few steps in the settings menu, with no code involved; the features it opens up afterward, like USB debugging or Web Inspector, are what is built for people who develop or test an app or a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developer options stay hidden until you go looking for them. What never changes is the gesture itself, tapping the Build number entry seven times in a row. The first tap does not seem to do anything, but from the second tap onward the phone starts counting down, showing how many taps are left; on the seventh, the message You are now a developer! appears, and a new Developer options entry gets added to the bottom of the general settings, usually inside the System section. Turning it on involves no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path to find the Build number entry changes from one manufacturer to another. On a Google Pixel it is in Settings, under About phone; on a Samsung Galaxy S8 or later you need to go into Software information; on an LG G6 or later the label reads Software info; on an HTC U11 or later the entry sits under About, in Software information, under More; on a OnePlus 5T or later it stays under About phone. The number of taps required, seven, stays the same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iOS and iPadOS the equivalent is called Developer Mode, and it did not exist before 2022, it arrived with iOS 16 alongside watchOS 9, so it is not available on earlier system versions. It is found in Settings, Privacy and Security, near the bottom of the page. Flipping the switch, though, is not enough on its own, the phone first asks to restart, and only after the restart, once the device is unlocked again, does a second prompt appear asking for an explicit confirmation of the choice. Without Developer Mode turned on, an app installed locally, for example through Xcode or Apple Configurator, still installs but refuses to launch.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Android panel also holds USB debugging, the feature that lets a computer connected by cable communicate with the phone to install test apps; the exact path depends on the Android version, from Android 9 onward it is under Settings, System, Advanced, Developer options, USB debugging, on Android 8.0 and 8.1 it is simply Settings, System, Developer options, USB debugging, while on Android 7.1 and earlier the entry sits directly under Developer options. Debugging over Wi-Fi follows a similar logic but arrived later, from Android 16 it is under Settings, System, Developer options, Wireless debugging. On iPhone and iPad the use case the feature targets is locally installing app builds that are not on the App Store yet, through Xcode or Apple Configurator, alongside installing test builds through side-loading.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 Safari hides its Develop menu from the menu bar by default; to make it appear, open the browser's Settings panel, called Preferences in older versions, switch to the Advanced tab and check the option that shows features for web developers. The Develop menu gives access to Web Inspector, the tool that lets you check how a page behaves across standards-based browsers; the same panel also opens with a right-click on the page and the Inspect Element option. On iPhone and iPad, Web Inspector is turned on in Settings, Safari, in the Advanced section, and on its own it does very little, its real usefulness shows up when the phone is connected to a Mac with a USB cable, because at that point the device's name shows up in the Develop menu of Safari on the computer, and from there you can inspect, remotely, the content of the page displayed on the phone's screen.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Linux and ChromeOS, F12 or Ctrl+Shift+I open the last panel used, Ctrl+Shift+C opens the Elements panel directly, and Ctrl+Shift+J jumps straight to the Console; on Mac the same actions go through Fn+F12 or Cmd+Option+I, Cmd+Option+C and Cmd+Option+J. Those who prefer the mouse can click the three-dot icon next to the address bar, choose More tools, then Developer tools, or right-click any element on the page and select Inspect, which opens the Elements panel straight away with that element already highlighted.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Firefox groups its tools under the name DevTools, reachable from the main menu under Tools, submenu Web Developer, or with the shortcuts Ctrl+Shift+I or F12 on Windows and Linux, Cmd+Opt+I on Mac. The official documentation lists a set of Core Tools, the Page Inspector for reading and editing a page's content and layout, the Web Console for seeing messages and interacting through JavaScript, the JavaScript Debugger for pausing and stepping through running code, the Network Monitor for watching network requests as a page loads, the Performance Panel for analyzing responsiveness, the Responsive Design Mode for simulating different devices and screen sizes, the Accessibility Inspector for the page's accessibility tree, and the Application Panel for inspecting service workers and modern web applications.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Android they help profile and debug system behavior, on iPhone and iPad they let you locally install app builds that are not on the App Store yet, through Xcode or Apple Configurator. Apple frames Developer Mode as a protection rather than a shortcut, the two-step process is meant to protect the person using the phone from unwanted installations of potentially harmful software and to reduce the ways developer-only functionality could be exploited. A second myth says that once turned on, Developer Mode leaves a phone permanently vulnerable, but Apple designs the activation as a reversible, deliberate choice; Android's dedicated support page does not list specific security warnings either, it only notes that the path to enable the feature changes from one model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number of taps is always seven, whatever the phone, only the menu path to reach the Build number entry changes; after the seventh tap the message You are now a developer! appears. If there is time, a second question from the Recap quiz, which Firefox DevTools tool shows network requests while a page is loading? (The Network Monitor. The Page Inspector works on HTML and CSS, the Web Console shows messages and allows interaction through JavaScript, and the JavaScript Debugger pauses and steps through running code.)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Developer options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panel every phone keeps switched off</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TOUCHING ANYTHING</a:t>
            </a:r>
            <a:endParaRPr lang="en-US" sz="1300" dirty="0"/>
          </a:p>
        </p:txBody>
      </p:sp>
      <p:sp>
        <p:nvSpPr>
          <p:cNvPr id="3" name="Shape 1"/>
          <p:cNvSpPr/>
          <p:nvPr/>
        </p:nvSpPr>
        <p:spPr>
          <a:xfrm>
            <a:off x="5637632" y="1737208"/>
            <a:ext cx="12785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phone hide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settings from the person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using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they stay hidden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activation ritual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sits inside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browser tools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Why they stay hidden</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Adjustments for builders, not for daily use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LIVES BEHIND THAT PANEL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Unpublished apps</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Installing them on the device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Test builds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Network traffic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Watching what a page pulls 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While the page loads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throttled CPU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Simulating a slower phone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brake set on purpose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activation ritual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 taps on one side, two prompts on the other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ANDROID, THE NUMBER THAT NEVER CHANGES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taps on Build number</a:t>
            </a:r>
            <a:pPr indent="0" marL="0">
              <a:lnSpc>
                <a:spcPct val="120000"/>
              </a:lnSpc>
              <a:buNone/>
            </a:pPr>
            <a:r>
              <a:rPr lang="en-US" sz="1500" dirty="0">
                <a:solidFill>
                  <a:schemeClr val="tx2"/>
                </a:solidFill>
                <a:latin typeface="+mn-lt" pitchFamily="34" charset="0"/>
                <a:ea typeface="+mn-lt" pitchFamily="34" charset="-122"/>
                <a:cs typeface="+mn-lt" pitchFamily="34" charset="-120"/>
              </a:rPr>
              <a:t>: always seven, on any phone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entry</a:t>
            </a:r>
            <a:pPr indent="0" marL="0">
              <a:lnSpc>
                <a:spcPct val="120000"/>
              </a:lnSpc>
              <a:buNone/>
            </a:pPr>
            <a:r>
              <a:rPr lang="en-US" sz="1500" dirty="0">
                <a:solidFill>
                  <a:schemeClr val="tx2"/>
                </a:solidFill>
                <a:latin typeface="+mn-lt" pitchFamily="34" charset="0"/>
                <a:ea typeface="+mn-lt" pitchFamily="34" charset="-122"/>
                <a:cs typeface="+mn-lt" pitchFamily="34" charset="-120"/>
              </a:rPr>
              <a:t>: at the bottom of the settings, usually in System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 of code</a:t>
            </a:r>
            <a:pPr indent="0" marL="0">
              <a:lnSpc>
                <a:spcPct val="120000"/>
              </a:lnSpc>
              <a:buNone/>
            </a:pPr>
            <a:r>
              <a:rPr lang="en-US" sz="1500" dirty="0">
                <a:solidFill>
                  <a:schemeClr val="tx2"/>
                </a:solidFill>
                <a:latin typeface="+mn-lt" pitchFamily="34" charset="0"/>
                <a:ea typeface="+mn-lt" pitchFamily="34" charset="-122"/>
                <a:cs typeface="+mn-lt" pitchFamily="34" charset="-120"/>
              </a:rPr>
              <a:t>: turning it on asks for no programming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GESTURE, TWO PATHS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Google Pixel</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BUILD NUMBER SITS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About phone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TAPS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Samsung, from Galaxy S8</a:t>
            </a:r>
            <a:endParaRPr lang="en-US" sz="21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BUILD NUMBER SITS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Software information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TAPS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menu path changes, the number of taps never does.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IPHONE, DEVELOPER MODE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iOS 16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since 2022, with watchOS 9</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Without Developer Mode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local app will not launch</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switch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Privacy and Security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Restart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phone asks for it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Confirmation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second prompt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sits inside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Debugging by cable, by Wi-Fi, and test builds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ANDROID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USB debugging</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Cable</a:t>
            </a:r>
            <a:pPr indent="0" marL="0">
              <a:buNone/>
            </a:pPr>
            <a:r>
              <a:rPr lang="en-US" sz="1600" b="1" dirty="0">
                <a:solidFill>
                  <a:schemeClr val="bg1"/>
                </a:solidFill>
                <a:latin typeface="+mj-lt" pitchFamily="34" charset="0"/>
                <a:ea typeface="+mj-lt" pitchFamily="34" charset="-122"/>
                <a:cs typeface="+mj-lt" pitchFamily="34" charset="-120"/>
              </a:rPr>
              <a:t> only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 computer installs and tests apps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ANDROID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Wireless debug</a:t>
            </a:r>
            <a:endParaRPr lang="en-US" sz="24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Wi-Fi</a:t>
            </a:r>
            <a:pPr indent="0" marL="0">
              <a:buNone/>
            </a:pPr>
            <a:r>
              <a:rPr lang="en-US" sz="1600" b="1" dirty="0">
                <a:solidFill>
                  <a:schemeClr val="bg1"/>
                </a:solidFill>
                <a:latin typeface="+mj-lt" pitchFamily="34" charset="0"/>
                <a:ea typeface="+mj-lt" pitchFamily="34" charset="-122"/>
                <a:cs typeface="+mj-lt" pitchFamily="34" charset="-120"/>
              </a:rPr>
              <a:t> instead</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Same logic, without the cable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IPHONE AND IPAD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Side-loading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100" b="1" dirty="0">
                <a:solidFill>
                  <a:schemeClr val="accent1"/>
                </a:solidFill>
                <a:latin typeface="+mj-lt" pitchFamily="34" charset="0"/>
                <a:ea typeface="+mj-lt" pitchFamily="34" charset="-122"/>
                <a:cs typeface="+mj-lt" pitchFamily="34" charset="-120"/>
              </a:rPr>
              <a:t>Xcode</a:t>
            </a:r>
            <a:pPr indent="0" marL="0">
              <a:buNone/>
            </a:pPr>
            <a:r>
              <a:rPr lang="en-US" sz="1600" b="1" dirty="0">
                <a:solidFill>
                  <a:schemeClr val="accent1"/>
                </a:solidFill>
                <a:latin typeface="+mj-lt" pitchFamily="34" charset="0"/>
                <a:ea typeface="+mj-lt" pitchFamily="34" charset="-122"/>
                <a:cs typeface="+mj-lt" pitchFamily="34" charset="-120"/>
              </a:rPr>
              <a:t> locally</a:t>
            </a:r>
            <a:endParaRPr lang="en-US" sz="4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Builds not on the App Store yet</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browser tools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Safari, Chrome, Firefox, the same door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SAFARI, TWO DOORS TO THE SAME TOOL</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Safari on Mac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Settings, Advanced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Develop menu</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Safari on iPhone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YOU SWITCH IT 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Safari, Advanced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SHOWS UP</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Web Inspector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Web Inspector reads a page's HTML, CSS, and scripts.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CHROME, THREE SHORTCUTS ON WINDOWS AND LINUX</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last panel used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Same as F12</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Ctrl+Shift+C</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Elements panel</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Opened directly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Ctrl+Shift+J</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Console panel</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Straight to it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FIREFOX DEVTOOLS, A TOOLBOX</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HTML</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 Inspector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reads and edits a page's content and layout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Code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JavaScript Debugger</a:t>
            </a:r>
            <a:pPr indent="0" marL="0">
              <a:lnSpc>
                <a:spcPct val="120000"/>
              </a:lnSpc>
              <a:buNone/>
            </a:pPr>
            <a:r>
              <a:rPr lang="en-US" sz="1500" dirty="0">
                <a:solidFill>
                  <a:schemeClr val="tx2"/>
                </a:solidFill>
                <a:latin typeface="+mn-lt" pitchFamily="34" charset="0"/>
                <a:ea typeface="+mn-lt" pitchFamily="34" charset="-122"/>
                <a:cs typeface="+mn-lt" pitchFamily="34" charset="-120"/>
              </a:rPr>
              <a:t>: pauses and steps through running code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Network</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 Monitor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shows requests while a page loads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They are not secret features for hackers.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tools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documented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Google and Apple, built for people who develop apps.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double confirmation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comes first on iPhone.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times do you tap Build number on Android?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Five times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times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different number for each manufacturer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recaplica.com/en/technology/developer-options/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Android Developers · Apple Developer · Apple Support · WebKit · Chrome for Developers · Firefox Source Docs · MDN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Developer Options: How to Enable Them on Android, iPhone, and Your Browser — Recap</dc:title>
  <dc:subject>PptxGenJS Presentation</dc:subject>
  <dc:creator>Recaplica</dc:creator>
  <cp:lastModifiedBy>Recaplica</cp:lastModifiedBy>
  <cp:revision>1</cp:revision>
  <dcterms:created xsi:type="dcterms:W3CDTF">2026-09-29T17:01:33Z</dcterms:created>
  <dcterms:modified xsi:type="dcterms:W3CDTF">2026-09-29T17:01:33Z</dcterms:modified>
</cp:coreProperties>
</file>