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models generate or alter text, images and video that look historical or iconic in pop culture without actually being 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1944 Imperial War Museums photo, colorized by AI and circulated in 2026, was rated 99% fake by a detector: the colorization had reinvented cups, lighting and faces.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defines synthetic media as any audio, image or video created by an AI system, whether invented from scratch or an alteration of something genuine.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technical clue covers every generator on the market: SynthID only flags content made with tools that embed it, and Veo videos can be spotted just from their roughly eight-second 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documented both cases: the colorized photo is an AI alteration of a genuine shot, while the explosion video is real 2015 footage shared with a false caption about the 2026 Iran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Reuters Institute's Digital News Report 2026 also logs rising concern about deepfakes across Western Europe, up between 4 and 9 percentage points, the high being Belgium.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original black-and-white photo, held by the Imperial War Museums, is genuine; what got reinvented were the details added by the AI colorization that circulated in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January 2024 scammers impersonated a company's CFO on a deepfake video call, convincing an employee to transfer $25 million (case cited by UNESCO).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cups, lighting and faces (option 2). Follow-up question for the class: what other details of an archival photo should be checked before sharing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common myths, a concept map, a quiz and review flashcards on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and Pop Culture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synthetic content rewrites history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821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black-and-white photo,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in color, is it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genuine?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AI generates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caught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cases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AI generates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Synthetic text, images, video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FORMS OF SYNTHETIC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Text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Facts that never happened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Stories and biographies written as if they were real reporting.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photos, altered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Colorizations that reinvent objects and faces.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Cloned faces and voices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Deepfakes in short clips, often just seconds long.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caught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Watermarks, technical limits, verification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SIGNALS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Watermark in Google-made content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seconds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Maximum length of Veo-generated videos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 against the original archive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cases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altered photo, a recycled video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MISLEAD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Colorized photo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genuine 1944 shot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Cups and faces reinvented by 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Recycled video (2015-2026)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2015 explosion in Tianjin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off as the war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photo was AI-reshaped; the video was old footage with a false caption.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Trust, fraud, public perception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TRUST IN CHATBOTS, IN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trust in AI chatbots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news, according to the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news overall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comparison from the same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chatbots in the UK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lowest figure the report found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genuine photo, rewritten by artificial intelligence.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Sightengine detector rated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99% likely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that the AI colorization of a genuine 1944 shot had been generated from scratch.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FINANCIAL ANGLE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1412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 cloned voice 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phone worth?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AI reinvent in the 1944 photo?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caption, with a different date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Cups, lighting and faces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school the children attended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recaplica.com/en/technology/ai-pop-culture/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Pop Culture: When Synthetic Content Rewrites History — Recap</dc:title>
  <dc:subject>PptxGenJS Presentation</dc:subject>
  <dc:creator>Recaplica</dc:creator>
  <cp:lastModifiedBy>Recaplica</cp:lastModifiedBy>
  <cp:revision>1</cp:revision>
  <dcterms:created xsi:type="dcterms:W3CDTF">2026-09-29T17:01:32Z</dcterms:created>
  <dcterms:modified xsi:type="dcterms:W3CDTF">2026-09-29T17:01:32Z</dcterms:modified>
</cp:coreProperties>
</file>