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Winter is the coldest season of the year, falling between autumn and spring. It is caused by the 23.4-degree tilt of Earth's axis, not by distance from the Sun: its astronomical marker is the winter solstice, the day with the fewest hours of daylight in the year. We will look at why it happens, how it differs between the two hemispheres, what it produces on the climate side, and what happens to the human body as the days grow shorter and the cold turns serious.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winter Earth sits at the closest point in its orbit to the Sun, perihelion, at about 91.4 million miles; in summer, instead, it is at the farthest point, aphelion, at about 94.5 million miles. Winter cold does not depend on distance from the Sun, it depends on the 23.4-degree tilt of Earth's axis, which makes sunlight hit that hemisphere less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seasons depend on the 23.4-degree tilt of Earth's axis: as the planet orbits the Sun, that tilt means different parts of it receive sunlight more or less directly over the course of the year. Distance from the Sun has nothing to do with it, if anything, the Northern Hemisphere passes through perihelion, the closest point in Earth's orbit to the Sun (about 91.4 million miles), during its own winter, and through aphelion, the farthest point (about 94.5 million miles), during its own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settled answer, but one of the most widely accepted hypotheses, as reconstructed by NASA, concerns the origins of the Solar System: when Earth was young, a large celestial body known as Theia is thought to have struck it, knocking its axis out of its original alignment. It remains a hypothesis about the tilt's origin, not an established certainty, but it is consistent with the 23.4 degrees the planet has kept ever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winter solstice marks, according to the National Weather Service, the day with the fewest hours of daylight and the longest night of the year for the hemisphere in question. In the Northern Hemisphere that moment arrives when the Sun sits at zenith over the Tropic of Capricorn: in 2026 it falls on December 21. In the Southern Hemisphere winter arrives when the Sun is farther north, over the Tropic of Cancer: in 2026 that solstice falls on June 21, at 08:25 GMT, the same instant summer begins in the Northern Hemisphere.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day of the solstice has the fewest hours of daylight in the year, but the precise astronomical moment lasts only an instant: in 2026 the Northern Hemisphere's winter solstice falls on December 21 at 3:50 p.m., US Eastern time. An example reported by timeanddate.com, in Alabama, on that day the Sun rises at 6:42 a.m. and sets at 4:43 p.m., for a total of 10 hours and 1 minute of daylight.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Snow and Ice Data Center, snow is precipitation that forms when water vapour freezes: below 0°C, the vapour condenses directly into ice, skipping the liquid stage. The crystal grows by absorbing more water vapour from the surrounding air, until it becomes a flake that falls to the ground. Cold alone is not enough, enough atmospheric moisture is also needed. In warm, humid places like Florida there is plenty of moisture but temperatures rarely drop low enough; many deserts, in winter, are cold but too dry.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Snow and Ice Data Center points to three lesser-known properties of fresh, clean snow, it is highly reflective, sending a substantial share of the sunlight that hits it back into space; it dampens sound, because the fresh layer absorbs sound waves; and it looks white, but is actually translucent.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snapshot of "normal" winter climate, but a projection from the World Meteorological Organization for the 2026-2030 period, global average near-surface temperatures projected between 1.3 and 1.9°C above the 1850-1900 average, with an 86% chance that at least one of those years will surpass 2024 as the hottest year on record. The same report projects extended northern winters (November to March) tending to be wetter at high latitudes.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winter Earth sits at perihelion, the closest point in its orbit to the Sun, at about 91.4 million miles; during northern summer, instead, it is at aphelion, the farthest point, at about 94.5 million miles. Winter cold comes from the 23.4-degree tilt of Earth's axis, which makes sunlight hit that hemisphere less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describes seasonal affective disorder (SAD) as a form of depression tied to the change of season. There are two patterns, the more common one begins in late autumn or early winter and eases off by spring or summer; a less common pattern instead produces symptoms in spring and summer. Symptoms typically last around 4-5 months a year, ranging from low mood, reduced energy and sleep problems in milder cases, to social withdrawal, oversleeping, weight gain and stronger cravings for carbohydrate-rich foods in more severe ones. Studies cited by the NIMH observe reduced serotonin levels, the neurotransmitter that helps regulate mood, in people with SAD, along with a tendency that sometimes runs in families.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hypothermia as a condition that can occur when a person is exposed to very cold temperatures for a long period, the body loses heat faster than it can produce it, runs out of stored energy, and body temperature drops. A body temperature that is too low affects the brain, making it hard to think clearly or move well, which is why someone affected may not realize what is happening. Hypothermia can occur even at non-extreme temperatures, above 4°C, if a person is wet from rain, sweat or cold-water immersion. The CDC lists older adults without adequate food, clothing or heating, infants in cold rooms, people who stay outdoors for long periods, and those who use alcohol or illegal drugs as high-risk groups; a body temperature below 35°C requires immediate medical attention. The National Institute on Aging adds that, in older adults, age-related physiological changes and certain chronic conditions can reduce the ability to sense a drop in body temperature and the body's natural response to cold.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23.4-degree tilt of Earth's axis means that, at certain times of the year, one hemisphere receives sunlight less directly than the other, distance from the Sun has nothing to do with it, if anything Earth is at the closest point in its orbit to the Sun during the Northern Hemisphere's winter. If there is time, a second question from the Recap quiz, besides cold, what else does it take for snow to form? (Enough atmospheric moisture.)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distance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4745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Closer to the Sun, yet colder,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shortest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Cold, rain, snow</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tilted planet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23.4 degrees, not miles from the Sun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REASON FOR THE COLD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tilt of Earth's axis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sunlight hit one hemisphere less directly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perihelion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closest point in Earth's orbit to the Sun, in the depths of northern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aphelion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farthest point, at the height of northern summer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HYPOTHESIS ABOUT ITS ORIGIN</a:t>
            </a:r>
            <a:endParaRPr lang="en-US" sz="1300" dirty="0"/>
          </a:p>
        </p:txBody>
      </p:sp>
      <p:sp>
        <p:nvSpPr>
          <p:cNvPr id="3" name="Shape 1"/>
          <p:cNvSpPr/>
          <p:nvPr/>
        </p:nvSpPr>
        <p:spPr>
          <a:xfrm>
            <a:off x="503936" y="2106016"/>
            <a:ext cx="333938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Earth's axial tilt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shortest day of the year</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solstice,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INSTANT,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December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Capricorn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June 21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Cancer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winter in one, it's summer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DAY, 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Dec 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northern winter solstice,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3:50 p.m., US Eastern time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10h 01m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of daylight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example from the solstice day in Alabama, USA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21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southern winter solstice,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08:25 GMT, the same instant as northern summer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Cold, rain, snow</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takes to make a snowflake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SNOWFLAKE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moisture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cold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vapour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cold air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Freezes directly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below 0°C, skipping the liquid stage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Snow crystal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grows and falls to the ground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LIGHT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Reflects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High</a:t>
            </a:r>
            <a:pPr indent="0" marL="0">
              <a:buNone/>
            </a:pPr>
            <a:r>
              <a:rPr lang="en-US" sz="1600" b="1" dirty="0">
                <a:solidFill>
                  <a:schemeClr val="bg1"/>
                </a:solidFill>
                <a:latin typeface="+mj-lt" pitchFamily="34" charset="0"/>
                <a:ea typeface="+mj-lt" pitchFamily="34" charset="-122"/>
                <a:cs typeface="+mj-lt" pitchFamily="34" charset="-120"/>
              </a:rPr>
              <a:t> reflectivity</a:t>
            </a:r>
            <a:endParaRPr lang="en-US" sz="4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sends sunlight back into space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 THE TOUCH</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Absorbs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Less</a:t>
            </a:r>
            <a:pPr indent="0" marL="0">
              <a:buNone/>
            </a:pPr>
            <a:r>
              <a:rPr lang="en-US" sz="1600" b="1" dirty="0">
                <a:solidFill>
                  <a:schemeClr val="bg1"/>
                </a:solidFill>
                <a:latin typeface="+mj-lt" pitchFamily="34" charset="0"/>
                <a:ea typeface="+mj-lt" pitchFamily="34" charset="-122"/>
                <a:cs typeface="+mj-lt" pitchFamily="34" charset="-120"/>
              </a:rPr>
              <a:t> noise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fresh snow dampens sound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THE EYE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Colour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Almost</a:t>
            </a:r>
            <a:pPr indent="0" marL="0">
              <a:buNone/>
            </a:pPr>
            <a:r>
              <a:rPr lang="en-US" sz="1600" b="1" dirty="0">
                <a:solidFill>
                  <a:schemeClr val="accent1"/>
                </a:solidFill>
                <a:latin typeface="+mj-lt" pitchFamily="34" charset="0"/>
                <a:ea typeface="+mj-lt" pitchFamily="34" charset="-122"/>
                <a:cs typeface="+mj-lt" pitchFamily="34" charset="-120"/>
              </a:rPr>
              <a:t> white</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flake is translucent, not opaque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LOOK AT THE 2026-2030 PROJECTIONS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1.3-1.9°C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projected global average rise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WMO, above the 1850-1900 average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probability estimated by the WMO</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a year between 2026 and 2030 will surpass 2024 as the hottest on record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Wetter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northern winters expected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at high latitudes, per the same WMO projections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Winter is when Earth sits closest to the Sun, not farthest.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Perihelion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closest point in Earth's orbit to the Sun, falls right in the Northern Hemisphere's winter, the cold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happens to the body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Mood, adaptation, cold risk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duration of seasonal affective disorder symptoms,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Usual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autumn-winter 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that ease off by spring or summer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serotonin levels observed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NIMH-cited studies of people with SAD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COLD BECOMES A MEDICAL RISK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threshold flagged by the CDC</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this body temperature, immediate medical care is needed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hypothermia can occur even above this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body stays wet from rain, sweat or cold water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Elderly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infants, among the most vulnerable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with people outdoors for long periods or using alcohol or drugs, per the CDC and 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winter happen, astronomically speaking?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Earth is farther from the Sun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Earth's axis is tilted by 23.4 degrees and sunlight arrives less directly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Sun emits less energy during that period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recaplica.com/en/science/winter-season-climate-effects/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NSIDC · WMO · NIMH · CDC · 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Why It Happens and How the Season Works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