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Sweat, the moment it leaves the skin, is nearly odorless. What smells is not the sweat but the bacteria that find it and break it down. We will look at the two glands that make two very different kinds of sweat, at the bacteria that manufacture the smell, at why the intensity differs from person to person, and at what medical sources say about washing, antiperspirants and the cases worth taking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nothing. It is a nearly odorless liquid, both the watery kind that cools us down in the heat and the oilier kind that comes from the armpits. The smell we know so well is a secondary product. It appears when bacteria that live permanently on our skin find that liquid and break it down, extracting energy from it and releasing smelly volatile compounds as 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Eccrine glands are active from birth and secrete a nutrient-poor liquid, mostly water and salts, directly onto the skin's surface, which is not very appealing to bacteria. Their job is cooling the body. Apocrine glands switch on at puberty, open into hair follicles and release a much richer fluid, with proteins, fats and steroids. It is no coincidence that body odor is strongest exactly where apocrine glands are most numerous, and that it appears with puberty.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sweat is inherently bad-smelling. In reality freshly secreted sweat, both the watery kind from eccrine glands and the oily kind from apocrine glands, is nearly odorless. The smell shows up only afterward, when bacteria living on the skin metabolize the substances in the secretion, mainly the proteins and fats from apocrine glands, and release smelly volatile compounds as a byproduct of their 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hosts a community of microorganisms that varies from person to person, and even between one armpit and the other on the same person. In a study of 24 volunteers, 96% of the bacterial sequences found in the armpits belonged to these three genera, with Staphylococcus by far the most abundant. Each leaves its own chemical signature. Staphylococcus epidermidis, for instance, converts an amino acid in sweat into a cheese-smelling compound. And not every bacterium makes things worse, in the same study the presence of Cutibacterium acnes was linked to an overall lower odor.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ABCC11 gene variant is involved in transporting certain molecules across cell membranes and is common in 80-95% of East Asian populations, where it strongly reduces or eliminates armpit sweat odor, regardless of how much sweat is produced. On sex, men have on average larger sweat glands and more body hair, which keeps sweat and bacteria in contact with the skin longer. Among the other factors cited by medical sources are age, with 2-nonenal appearing later in life, diet, with sulfur-rich foods like garlic, onion and curry, hormones, menopause for instance, and daily hygiene. Blood type is not among the factors cited.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 the skin regularly cuts down the number of bacteria available to break down sweat, which is why it is the first step suggested by the medical sources consulted. Antiperspirants work differently, they contain aluminum chloride, which forms a gel-like plug in the sweat ducts and reduces how much sweat reaches the surface, often alongside antimicrobials. In one study, habitual users had an armpit bacterial load roughly 50 times lower than non-users, along with more acidic skin pH. The effect isn't always straightforward, though, in some individuals antiperspirant use favored the growth of other odor-producing bacteria, such as certain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unusually strong or changed body odor, bromhidrosis in medical terms, can in some cases point to something beyond ordinary bacterial activity. Medical sources cite uncontrolled diabetes, certain liver or kidney diseases, and thyroid problems among the possible causes. It is not the norm, but it is one reason a marked, persistent change with no obvious explanation is worth mentioning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does sweat smell?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culprit isn't the sweat, but the bacteria that find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5437022" y="2106016"/>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sweat, on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smell like?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glands, two sweats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makes the smell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we don't all smell alike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can be done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VERSUS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Eccrine glands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over the body's skin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Watery, nearly odorless sweat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Apocrine glands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armpits and groin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Oily fluid, from puberty 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Apocrine glands are the main source of body odor.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Sweat has no smell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Freshly secreted,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nearly odorless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smell comes later, when skin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bacteria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break it down and release smelly volatile compounds.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GENERA MOST INVOLVED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 in the study cited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makes the rotten onion scent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Volatile fatty acids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 strains, a goat or cumin smell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known as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linked to LESS odor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SINGLE FACTOR EXPLAINS HOW STRONGLY SOMEONE SMELLS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East Asian populations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ABCC11 gene variant, with minimal or no armpit odor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higher in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two odor precursor compounds, in one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factors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genetics, sex, age, diet, hormones and hygiene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ACCORDING TO MEDICAL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Washing the skin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Fewer bacteria available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SOURCES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step suggested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Antiperspirants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WORK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chloride plug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ONE STUDY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times fewer bacteria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Bacteria remain, and sometimes other odor-producers grow instead.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TO SEE A DOCTOR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Sometimes the smell points elsewhere.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marked, persistent change with no obvious explanation is worth mentioning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Medical sources cite uncontrolled diabetes among the possible causes.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recaplica.com/en/science/why-does-sweat-smell/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Sweat Smell? The Real Cause Isn't the Sweat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