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Sociocultural theory explains cognitive development as something that happens between people first, not inside a single child's head alone. This deck covers what it says, the role of language, and how it compares to Piaget's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Vygotsky's answer: cognitive development is guided by interaction with adults and more skilled peers, inside a specific cultural context. A child doesn't learn in isolation.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APA describes the sociocultural perspective as the view that cognitive development is guided by interaction with adults, with the cultural context determining how, where and when that interaction takes place. Vygotsky is named as one of its main pioneers.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central quote Social Sci LibreTexts cites: a cultural function appears first on the social plane, between people, and only afterward on the individual plane, inside the child.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Sci LibreTexts describes this shift: thinking out loud gradually becomes thought accompanied by inner speech, and talking to oneself becomes something a person does mainly when trying to learn or remember something.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Piaget read a child's self-talk as egocentric speech, tied to an inability to see things from someone else's point of view. Vygotsky read it the other way: children talk to themselves to solve problems or clarify their thinking, speech that appears out loud before children learn to think in words silently.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central point of divergence between the two theories: believing, as Piaget did, that development precedes learning means waiting until a child is ready before introducing new concepts; believing, as Vygotsky did, that learning drives development means structuring activities that promote interaction from the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the first. Vygotsky broke with Piaget precisely on this point, arguing that a person holds not only actual abilities but also a set of potential ones, reachable only with proper guidance from others. Follow-up for the class: how could a teacher work within a student's potential abilities instead of waiting for them to be fully 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more specific concept of the zone of proximal development, in a dedicated Recap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Sociocultural Theory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culture and language shape a child's development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DOES A CHILD LEARN ALONE, OR WITH OTHERS?</a:t>
            </a:r>
            <a:endParaRPr lang="en-US" sz="1300" dirty="0"/>
          </a:p>
        </p:txBody>
      </p:sp>
      <p:sp>
        <p:nvSpPr>
          <p:cNvPr id="3" name="Shape 1"/>
          <p:cNvSpPr/>
          <p:nvPr/>
        </p:nvSpPr>
        <p:spPr>
          <a:xfrm>
            <a:off x="503936" y="2474824"/>
            <a:ext cx="63423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a child's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cognitive development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Development starts in interaction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Language as a tool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contrast with Piaget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Actual and potential abilities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SOCIOCULTURAL PERSPECTIVE, PER THE APA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planes, social then individual</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between people, then inside the child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Guide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adults and more skilled peers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interaction that steers development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Context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surrounding culture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determines how, where and when interaction happens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2154276"/>
            <a:ext cx="2224989"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Every function in the child's cultural development</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appears twice, first on the social level</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and later, on the individual level</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VYGOTSKY, MIND IN SOCIETY, 1978</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SPEAKING ALOUD TO THINKING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Speech out loud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child talks while acting</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Private speech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words turn inward, half-voiced</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Inner speech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silent thought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PIAGET MAKES OF TALKING TO ONESELF</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Piaget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Egocentric speech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Can't yet see another person's point of view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Vygotsky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thinking tool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Solves problems, clarifies thoughts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behavior, read in two opposite ways.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DEVELOPMENT AND LEARNING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Vygotsky, a child learns alongside others first, and only later manages alone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Social Sci LibreTexts frames this as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key difference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between the two theories,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opposite consequences</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how teaching gets structured.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did Vygotsky credit a child with "potential" abilities, not just the ones already mastered?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they can be reached with someone else's guidance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they develop on their own with age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they are innate and fixed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recaplica.com/en/science/vygotsky-sociocultural-theory/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Social Sci LibreTexts · Baylor University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Sociocultural Theory? Vygotsky's Explanation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