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Volcanoes and earthquakes are two faces of the same phenomenon, the Earth's internal heat moves the tectonic plates and along their boundaries energy builds up and breaks loose. Today we will look at the engine of the planet, how an earthquake is born, how a volcano is born, and how Italy lives with the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everything that moves on the Earth's surface runs on solar energy, the wind, the rain, the photosynthesis of plants. Volcanoes and earthquakes do not. Their engine sits deep below, and it is the heat trapped inside the planet since its formation plus the heat produced by radioactive elements decaying in the rock. Picture the Earth as a pot left to simmer for billions of years, with the crust as the lid, a broken lid cracked into large rigid slabs, the tectonic plates.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tectonic plates are dragged along by the mantle's motion and drift a few centimetres per year. Along the San Andreas Fault in California the two sides slip past each other at an average of 56 millimetres per year (USGS data), roughly the speed at which fingernails grow. According to the USGS, about 81% of the planet's largest earthquakes strike along the belt that rings the Pacific, the Ring of Fire, and another 17% or so along the belt that runs from Indonesia up through the Himalayas to the Mediterranean. Italy sits squarely on that second belt.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all the action happens at plate boundaries, and the engine behind it is the Earth's internal heat, which moves the plates a few centimetres per year. At convergent boundaries plates collide and often one sinks beneath the other, subduction, as along the Pacific Ring of Fire. At divergent boundaries they pull apart and magma rises to fill the gap, as along the Mid-Atlantic Ridge, which surfaces in Iceland. At transform boundaries they slide past each other, as along the San Andreas Fault.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Plates do not glide smoothly. Along faults, friction keeps the two sides locked while the motion continues at depth, the rock bends and stores elastic energy for decades or centuries, then in a few seconds it gives way and the stored energy races out in every direction as seismic waves. It is the breadstick bent slowly that breaks all at once. The point at depth where the rock breaks is the hypocentre, the point on the surface directly above it is the epicentre. From the rupture come the P waves, the fastest, which arrive first, and right behind them the slower S 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earthquake has a single magnitude, which measures the energy released at the source, and the scale is logarithmic, one whole unit up means a tenfold larger amplitude on the seismogram and roughly 32 times more energy (USGS). From magnitude 5 to magnitude 7 the energy does not double, it multiplies by about a thousand. Intensity instead describes the effects at one specific place, how hard the ground shook and how much damage was done, and it varies with distance from the epicentre and with the type of ground. The most powerful earthquake ever recorded remains the Chilean event of 22 May 1960, magnitude 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Magma is molten rock, less dense than the solid rock around it, and wherever it finds a path it rises, a volcano being the place where that climb reaches the surface. The paths open up in three settings. In subduction zones the sinking plate releases water, which lowers the melting temperature of the mantle above it, and this is how the volcanoes of the Ring of Fire are born, often explosive. Along mid-ocean ridges magma rises continuously and manufactures new seafloor. At hot spots, columns of hot material rise from the deep mantle even far from any plate boundary, and Hawaii was born this way. The USGS counts about 1,350 potentially active volcanoes in the world, around 500 of which have erupted in historical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 mantle is solid rock that deforms extremely slowly. Magma only forms where temperature, pressure and water allow it, and it rises because it is less dense than the surrounding rock. Volcanoes are not the safety valves of an underground ocean.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Mediterranean is a zone of slow convergence between the African and Eurasian plates, and that is why Italy has frequent earthquakes and active volcanoes. In 2025 the monitoring rooms of the INGV, Italy's National Institute of Geophysics and Volcanology, located 15,759 earthquakes in and around Italy, an average of 43 per day, one every 33 minutes, and only one event in ten reached magnitude 2.0. Every so often history shows what a fault can do. On 28 December 1908 a magnitude 7.1 earthquake struck the Strait of Messina and minutes later a tsunami followed, with waves up to nine and a half metres, and around 80,000 people died. That is also why seismic building codes exist, since the shaking cannot be stopped, buildings are designed to withstand it. On the volcanic side, Vesuvius has been quiescent since 1944, its conduit blocked, and the INGV's Vesuvius Observatory watches it continuously; the alert level is green as of September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Vesuvius has been active for about 40,000 years. In AD 79 one of its eruptions buried Pompeii, Herculaneum and Stabiae, and the most recent came in 1944. Since then the volcano has been quiescent, its conduit blocked by the lavas of that last eruption, seismicity is low and activity is limited to fumaroles. Quiescent does not mean extinct, which is why the INGV's Vesuvius Observatory watches it continuously. The alert level, green as of September 2026, is set by Italy's Civil Protection on the basis of that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Campi Flegrei, just west of Naples, is not a mountain but a caldera, a broad volcanic basin. Its signature is bradyseism, the slow movement of the ground that rises and falls by metres over the centuries. The most elegant proof stands in the columns of the Serapeum, a Roman market hall in Pozzuoli, riddled with holes bored by marine molluscs, evidence that the floor once sank below sea level and later re-emerged. In the 1970s and 1980s two bradyseismic crises lifted the ground at Pozzuoli by about 3.5 metres in total, since late 2005 a new phase of uplift has been under way, and 2025 brought the two strongest tremors of the current unrest, both magnitude 4.6 (INGV). None of this data is a prediction, it says only that the area needs watching with GPS, satellites and seismometers.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scientist has ever predicted a major earthquake, and the USGS does not expect it to become possible in the foreseeable future, because a genuine prediction would have to state the date, the place and the magnitude together. The supposed precursors too, from odd animal behaviour to swarms of small tremors, are almost never followed by anything. What science can do is estimate the probability that an area will be struck within a given number of years, and use those hazard maps to decide where and how to build. Volcanoes, by contrast, are easier to observe, since before an eruption moving magma tends to leave measurable traces, which is why seismicity, ground deformation and gases are checked continuously.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rupture happens at depth, at a point called the hypocentre, and the epicentre is its projection on the surface, the one shown on maps. The worst damage is often, but not always, concentrated nearby. If there is time, a second question from the Recap quiz, true or false, a magnitude 7 earthquake releases about twice the energy of a magnitude 6? (False, each whole unit corresponds to roughly 32 times more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Volcanoes and earthquakes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the Earth shakes, from the plates to the measuring scales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3212440"/>
            <a:ext cx="132938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Wind and rain run on solar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energy. Earthquakes do not.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engine under our feet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the ground shakes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volcano is born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Italy and the risk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engine under our feet</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Internal heat, plates, a few centimetres a year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PLATES MOVE SLOWLY, BUT THE BOUNDARIES MATTER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millimetres per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average slip along the San Andreas Fault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largest earthquakes</a:t>
            </a:r>
            <a:pPr indent="0" marL="0">
              <a:lnSpc>
                <a:spcPct val="120000"/>
              </a:lnSpc>
              <a:buNone/>
            </a:pPr>
            <a:r>
              <a:rPr lang="en-US" sz="1500" dirty="0">
                <a:solidFill>
                  <a:schemeClr val="tx2"/>
                </a:solidFill>
                <a:latin typeface="+mn-lt" pitchFamily="34" charset="0"/>
                <a:ea typeface="+mn-lt" pitchFamily="34" charset="-122"/>
                <a:cs typeface="+mn-lt" pitchFamily="34" charset="-120"/>
              </a:rPr>
              <a:t>: along the belt that rings the Pacific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 so</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belt from Indonesia to the Mediterranean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PLATES MEET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Convergent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Plates collide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Often one sinks beneath the other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Divergent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Plates pull apart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Magma rises to fill the gap</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Transform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Plates slide past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Side by side, as in California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Why the ground shakes</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Rock loads up like a spring, then gives way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SPRING TO SNAP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Hypocentre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where the rock breaks</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Epicentre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point directly above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Friction locks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two sides stuck</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Elastic energy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decades or centuries</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rock gives way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a few seconds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MEASURES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Magnitude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MEASURES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energy at the source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PER QUAKE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Just 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Intensity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MEASURES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effects in one place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PER QUAKE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it varies by place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whole unit of magnitude, roughly 32 times more energy.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How a volcano is born</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Magma rises wherever it finds a path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SINKING DOWN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Subduction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Water</a:t>
            </a:r>
            <a:pPr indent="0" marL="0">
              <a:buNone/>
            </a:pPr>
            <a:r>
              <a:rPr lang="en-US" sz="1600" b="1" dirty="0">
                <a:solidFill>
                  <a:schemeClr val="bg1"/>
                </a:solidFill>
                <a:latin typeface="+mj-lt" pitchFamily="34" charset="0"/>
                <a:ea typeface="+mj-lt" pitchFamily="34" charset="-122"/>
                <a:cs typeface="+mj-lt" pitchFamily="34" charset="-120"/>
              </a:rPr>
              <a:t> in play</a:t>
            </a:r>
            <a:endParaRPr lang="en-US" sz="42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Often explosive volcanoes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PULLING APART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Ridges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New</a:t>
            </a:r>
            <a:pPr indent="0" marL="0">
              <a:buNone/>
            </a:pPr>
            <a:r>
              <a:rPr lang="en-US" sz="1600" b="1" dirty="0">
                <a:solidFill>
                  <a:schemeClr val="bg1"/>
                </a:solidFill>
                <a:latin typeface="+mj-lt" pitchFamily="34" charset="0"/>
                <a:ea typeface="+mj-lt" pitchFamily="34" charset="-122"/>
                <a:cs typeface="+mj-lt" pitchFamily="34" charset="-120"/>
              </a:rPr>
              <a:t> seafloor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Magma rises continuously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HOT SPOTS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Hawaii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Deep</a:t>
            </a:r>
            <a:pPr indent="0" marL="0">
              <a:buNone/>
            </a:pPr>
            <a:r>
              <a:rPr lang="en-US" sz="1600" b="1" dirty="0">
                <a:solidFill>
                  <a:schemeClr val="accent1"/>
                </a:solidFill>
                <a:latin typeface="+mj-lt" pitchFamily="34" charset="0"/>
                <a:ea typeface="+mj-lt" pitchFamily="34" charset="-122"/>
                <a:cs typeface="+mj-lt" pitchFamily="34" charset="-120"/>
              </a:rPr>
              <a:t> heat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far from plate boundaries</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12159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there really an ocean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lava under the crust?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Italy and the risk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Thousands of tremors, two volcanoes watched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ITALY THE GROUND TREMBLES EVERY DAY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earthquakes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located by the INGV, one every 33 minutes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on average, nearly all imperceptible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strongest of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off the Gargano coast, well below a major quake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UNDER WATCH</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Vesuvius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Active for ~40,000 years</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AD 79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 eruption buries Pompeii and Herculaneum</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last eruption, then quiescence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Green alert, the lowest level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UNDER SPECIAL WATCH</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Vesuvius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quiescent volcano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LAST ERUPTION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1944</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Campi Flegrei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broad caldera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SIGNATURE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Bradyseism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watched by instruments that never switch off.</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one has ever predicted a major earthquake.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would take the date, the place and the magnitude together. Science can estimate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probabilities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a given number of years, and those hazard maps decide where and how we build.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epicentre of an earthquake?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point at depth where the rock breaks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point on the surface directly above the rupture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area where the earthquake causes most damage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recaplica.com/en/science/volcanoes-and-earthquakes/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INGV · Vesuvius Observatory · INGVterremoti · USGS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Volcanoes and Earthquakes: Why the Earth Shakes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