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Volcanoes and earthquakes are two faces of the same phenomenon, the Earth's internal heat moves the tectonic plates and along their boundaries energy builds up and breaks loose. Today we will look at the engine of the planet, how an earthquake is born, how a volcano is born, and how Italy lives with the risk.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everything that moves on the Earth's surface runs on solar energy, the wind, the rain, the photosynthesis of plants. Volcanoes and earthquakes do not. Their engine sits deep below, and it is the heat trapped inside the planet since its formation plus the heat produced by radioactive elements decaying in the rock. Picture the Earth as a pot left to simmer for billions of years, with the crust as the lid, a broken lid cracked into large rigid slabs, the tectonic plates.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the action happens at plate boundaries, and the engine behind it is the Earth's internal heat, which moves the plates a few centimetres per year. At convergent boundaries plates collide and often one sinks beneath the other, subduction, as along the Pacific Ring of Fire. At divergent boundaries they pull apart and magma rises to fill the gap, as along the Mid-Atlantic Ridge, which surfaces in Iceland. At transform boundaries they slide past each other, as along the San Andreas Fault.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Plates do not glide smoothly. Along faults, friction keeps the two sides locked while the motion continues at depth, the rock bends and stores elastic energy for decades or centuries, then in a few seconds it gives way and the stored energy races out in every direction as seismic waves. It is the breadstick bent slowly that breaks all at once. The point at depth where the rock breaks is the hypocentre, the point on the surface directly above it is the epicentre. From the rupture come the P waves, the fastest, which arrive first, and right behind them the slower S waves.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earthquake has a single magnitude, which measures the energy released at the source, and the scale is logarithmic, one whole unit up means a tenfold larger amplitude on the seismogram and roughly 32 times more energy (USGS). From magnitude 5 to magnitude 7 the energy does not double, it multiplies by about a thousand. Intensity instead describes the effects at one specific place, how hard the ground shook and how much damage was done, and it varies with distance from the epicentre and with the type of ground. The most powerful earthquake ever recorded remains the Chilean event of 22 May 1960, magnitude 9.5.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Magma is molten rock, less dense than the solid rock around it, and wherever it finds a path it rises, a volcano being the place where that climb reaches the surface. The paths open up in three settings. In subduction zones the sinking plate releases water, which lowers the melting temperature of the mantle above it, and this is how the volcanoes of the Ring of Fire are born, often explosive. Along mid-ocean ridges magma rises continuously and manufactures new seafloor. At hot spots, columns of hot material rise from the deep mantle even far from any plate boundary, and Hawaii was born this way. The USGS counts about 1,350 potentially active volcanoes in the world, around 500 of which have erupted in historical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Mediterranean is a zone of slow convergence between the African and Eurasian plates, and that is why Italy has frequent earthquakes and active volcanoes. In 2025 the monitoring rooms of the INGV, Italy's National Institute of Geophysics and Volcanology, located 15,759 earthquakes in and around Italy, an average of 43 per day, one every 33 minutes, and only one event in ten reached magnitude 2.0. Every so often history shows what a fault can do. On 28 December 1908 a magnitude 7.1 earthquake struck the Strait of Messina and minutes later a tsunami followed, with waves up to nine and a half metres, and around 80,000 people died. That is also why seismic building codes exist, since the shaking cannot be stopped, buildings are designed to withstand it. On the volcanic side, Vesuvius has been quiescent since 1944, its conduit blocked, and the INGV's Vesuvius Observatory watches it continuously; the alert level is green as of September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scientist has ever predicted a major earthquake, and the USGS does not expect it to become possible in the foreseeable future, because a genuine prediction would have to state the date, the place and the magnitude together. The supposed precursors too, from odd animal behaviour to swarms of small tremors, are almost never followed by anything. What science can do is estimate the probability that an area will be struck within a given number of years, and use those hazard maps to decide where and how to build. Volcanoes, by contrast, are easier to observe, since before an eruption moving magma tends to leave measurable traces, which is why seismicity, ground deformation and gases are checked continuously.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Volcanoes and earthquakes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the Earth shakes, from the plates to the measuring scales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3212440"/>
            <a:ext cx="132938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Wind and rain run on solar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energy. Earthquakes do not.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engine under our feet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the ground shakes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volcano is born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Italy and the risk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WAYS PLATES MEET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Convergent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collide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Often one sinks beneath the other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Divergent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pull apart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Magma rises to fill the gap</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Transform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Plates slide past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Side by side, as in California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SPRING TO SNAP</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Hypocentre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where the rock breaks</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Epicentre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point directly above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Friction locks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two sides stuck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Elastic energy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for decades or centuries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rock gives way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a few seconds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DIFFERENT MEASURES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Magnitude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energy at the source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Just one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Intensity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MEASURES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effects in one place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PER QUAKE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Many, it varies by place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One whole unit of magnitude, roughly 32 times more energy.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SINKING DOWN</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Subduction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250" b="1" dirty="0">
                <a:solidFill>
                  <a:schemeClr val="bg1"/>
                </a:solidFill>
                <a:latin typeface="+mj-lt" pitchFamily="34" charset="0"/>
                <a:ea typeface="+mj-lt" pitchFamily="34" charset="-122"/>
                <a:cs typeface="+mj-lt" pitchFamily="34" charset="-120"/>
              </a:rPr>
              <a:t>Water</a:t>
            </a:r>
            <a:pPr indent="0" marL="0">
              <a:buNone/>
            </a:pPr>
            <a:r>
              <a:rPr lang="en-US" sz="1600" b="1" dirty="0">
                <a:solidFill>
                  <a:schemeClr val="bg1"/>
                </a:solidFill>
                <a:latin typeface="+mj-lt" pitchFamily="34" charset="0"/>
                <a:ea typeface="+mj-lt" pitchFamily="34" charset="-122"/>
                <a:cs typeface="+mj-lt" pitchFamily="34" charset="-120"/>
              </a:rPr>
              <a:t> in play</a:t>
            </a:r>
            <a:endParaRPr lang="en-US" sz="42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Often explosive volcanoes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PULLING APART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Ridges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New</a:t>
            </a:r>
            <a:pPr indent="0" marL="0">
              <a:buNone/>
            </a:pPr>
            <a:r>
              <a:rPr lang="en-US" sz="1600" b="1" dirty="0">
                <a:solidFill>
                  <a:schemeClr val="bg1"/>
                </a:solidFill>
                <a:latin typeface="+mj-lt" pitchFamily="34" charset="0"/>
                <a:ea typeface="+mj-lt" pitchFamily="34" charset="-122"/>
                <a:cs typeface="+mj-lt" pitchFamily="34" charset="-120"/>
              </a:rPr>
              <a:t> seafloor</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Magma rises continuously</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HOT SPOTS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Hawaii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Deep</a:t>
            </a:r>
            <a:pPr indent="0" marL="0">
              <a:buNone/>
            </a:pPr>
            <a:r>
              <a:rPr lang="en-US" sz="1600" b="1" dirty="0">
                <a:solidFill>
                  <a:schemeClr val="accent1"/>
                </a:solidFill>
                <a:latin typeface="+mj-lt" pitchFamily="34" charset="0"/>
                <a:ea typeface="+mj-lt" pitchFamily="34" charset="-122"/>
                <a:cs typeface="+mj-lt" pitchFamily="34" charset="-120"/>
              </a:rPr>
              <a:t> heat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Even far from plate boundaries</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ITALY THE GROUND TREMBLES EVERY DAY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15,759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earthquakes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located by the INGV, one every 33 minutes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per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nearly all imperceptible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strongest of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off the Gargano coast, well below a major quake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one has ever predicted a major earthquake.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would take the date, the place and the magnitude together. Science can estimate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probabilities</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a given number of years, and those hazard maps decide where and how we build.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recaplica.com/en/science/volcanoes-and-earthquakes/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INGV · Vesuvius Observatory · INGVterremoti · USGS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Volcanoes and Earthquakes: Why the Earth Shakes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