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is base area times height, and the same rule covers a triangular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prism's volume is the amount of space it fills, and that depends on the shape of its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 is a polyhedron with two parallel, congruent polygon faces called bases, and every other face a parallelogram.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equals base area times perpendicular height, for any polygon base, triangles included.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triangular prism with 3 cm and 4 cm legs and a 10 cm height is the simplest example to check by hand.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always uses the perpendicular distance between the two bases; the slanted lateral edge is a different, longer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Cavalieri's principle: if two solids have equal cross-section area at every height, they share the same volume — which is why the formula survives oblique prisms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60 cm³ (6 × 10). Follow-up: if you swapped in a longer, slanted edge instead of the true height, would the calculated volume come out too big or too small?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stays the same across every base shape — only the way you find that base's area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Triangular prism volume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general formula, applied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632" y="2106016"/>
            <a:ext cx="1717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space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 take 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Parts of a prism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formula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triangular case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formula never fails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bases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matching polygons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Sitting on parallel planes, identical in shape and size.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lateral faces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Connect corresponding sides of the two bases.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edges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Sides of the lateral faces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Mark where two faces of the solid meet.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polygon repeated identically at both ends of the prism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gap between the two bases, not the lateral edge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holds for any base shape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side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shorter leg of the right-triangle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side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other leg forming the right angle.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HEIGHT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prism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 between the two triangular bases.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height is the perpendicular distance between the bases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oblique prism's lateral edge measures longer: using it in place of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overstates the volume.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MATCHING CROSS-SECTIONS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slices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area as the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once the prism leans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stays put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for any base shape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still holds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volume of a prism with a 6 cm² base and a 10 cm height?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recaplica.com/en/science/triangular-prism-volume/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Prism Volume Formula: How to Calculate It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