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is the season of awakening, between winter and summer. It begins with the March equinox, the moment the center of the Sun crosses the plane of Earth's equator. We will look at why it happens, why there are two different calendars for measuring it, what happens in nature, and what happens to the human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when spring begins in the Northern Hemisphere, with the March equinox, autumn begins in the Southern Hemisphere, at that same exact instant. The two hemispheres are always in opposite seasons, and the roles swap right on schedule at the September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March equinox is the astronomical beginning of spring in the Northern Hemisphere, the moment the center of the Sun crosses the plane of Earth's equator. That day Earth receives almost equal daylight in both hemispheres, about 12 hours of daylight and 12 of darkness at the equator. In 2026 the March equinox falls on March 20 at 14:46 UTC, according to NASA Science. Astronomical seasons, defined by equinoxes and solstices, last between 89 and 93 days, because Earth's orbit around the Sun is slightly elliptical.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Latin, "equal night" (equi-, equal, and nox, night). But the balance between hours of daylight and hours of darkness is not perfect: according to NASA, Earth's atmosphere refracts sunlight, slightly stretching the perceived length of daylight beyond a precise 12 hours. It is one of the lesser-known quirks of the equinox, the mathematical precision of the name does not quite match the observed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NOAA/NCEI, there are two ways to define the seasons, the astronomical ones, based on Earth's position relative to the Sun and bounded by two equinoxes and two solstices, and the meteorological ones, which meteorologists and climatologists group into three-month blocks based on the annual temperature cycle. Astronomical seasons last between 89 and 93 days, while meteorological seasons always cover March, April and May in the Northern Hemisphere, a fixed length that makes it simpler to compare climate statistics from one year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example of how spring climate is measured in practice comes from the United States, according to NOAA/NCEI, meteorological spring 2025 in the contiguous United States recorded an average temperature of 54.1°F, about 12.3°C, 1.8°C above the historical average, the second warmest spring in a 131-year record; average precipitation was 8.90 inches, about 226 mm, in the wettest third of the same historical record. These are figures for the United States, not a universal value, but they illustrate well the variability in temperature and precipitation typical of seasonal statistics.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USA National Phenology Network, phenology is the study of the timing and cyclical patterns of natural events tied to the life cycles of plants and animals, the budding of leaves, the arrival of migratory birds, the flowering of plants, the onset of fruit ripening. With the first flowers, the season's first food web switches on: native bees, flies and beetles feed on nectar and pollen, and in turn become food for birds and other wildlife emerging from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Phenology is not just observation, it has concrete applications. According to the USA National Phenology Network, it helps predict events tied to human health such as allergies and mosquito season, optimize planting, fertilizing and harvest in agriculture, manage invasive species and forest pests, and understand how carbon cycles in ecosystems change over time. The US environmental agency EPA uses an index of leaf and bloom dates as a climate change indicator.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CDC analysis based on the 2024 National Health Interview Survey, 31.7% of US adults have a diagnosed allergic condition, seasonal, eczema or food; the pollen component alone affects 25.2% of adults, with a marked gender gap, 29.5% of women against 20.7% of men. According to the AAAAI, in spring the main culprits are trees, birch, cedar, cottonwood and pine; the pollen irritates the nose, roof of the mouth, throat and eyes, causing sneezing, congestion and watery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Seasonal affective disorder (SAD), described by the NIMH as a form of depression with a recurring seasonal pattern, is best known in its winter version, with symptoms that begin in late autumn and resolve in spring or summer. There is also a less common pattern, though, that shows up in spring or summer itself, with opposite symptoms, insomnia instead of oversleeping, poor appetite instead of carbohydrate cravings, restlessness and agitation instead of social withdrawal. The NIMH lists reduced serotonin levels, disrupted melatonin production and, in some cases, a vitamin D deficiency among the biological causes common to both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pattern of seasonal affective disorder really does begin in late autumn or early winter, but the NIMH also describes a less frequent pattern that begins in spring or summer, with opposite symptoms, insomnia instead of oversleeping, poor appetite instead of carbohydrate cravings and agitation instead of social withdrawal. The disorder affects women more often, and people living at northern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March equinox is the astronomical beginning of spring in the Northern Hemisphere, the moment the center of the Sun crosses the plane of Earth's equator. If there's time, a second question from the Recap quiz, which trees are among the main triggers of spring allergies according to the AAAAI? (Birch, cedar, cottonwood and pine.)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Spring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an equinox, not a calendar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61434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Two opposite seasons,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very same instant, how?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equinox, two hemispheres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natural world waking 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One equinox, two hemispheres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Sun's distance has nothing to do with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SPRING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daylight and darkness, nearly balanced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every point on Earth, that day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how long astronomical seasons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varies because Earth's orbit is elliptical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 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2026 spring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14:46 UTC, according to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WORD, ONE MEANING</a:t>
            </a:r>
            <a:endParaRPr lang="en-US" sz="1300" dirty="0"/>
          </a:p>
        </p:txBody>
      </p:sp>
      <p:sp>
        <p:nvSpPr>
          <p:cNvPr id="3" name="Shape 1"/>
          <p:cNvSpPr/>
          <p:nvPr/>
        </p:nvSpPr>
        <p:spPr>
          <a:xfrm>
            <a:off x="503936" y="2106016"/>
            <a:ext cx="59176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word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equinox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Two calendars for one season</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Astronomical or meteorological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THE SAME SEASON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Astronomical spring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equinoxes and solstices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days, variable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Meteorological spring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 three fixed months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to compare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Less variation, statistics that are simpler to compare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EXAMPLE OF SPRING CLIMATE, FROM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54.1°F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US, spring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12.3°C, 1.8°C above the historical average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2nd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warmest spring on record, US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 131-year historical record, according to NOAA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 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precipitation, US, spring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226 mm, in the wettest third of 131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natural world waking up</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phenology studies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NATURE'S HIDDEN CALENDAR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Phenology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studies it scientifically</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Climate indicator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flags a warming planet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buds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plants begin to stir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Flowering and migration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insects, birds, nectar</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food web is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wildlife emerges from winter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FOR HEALTH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Allergies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Early</a:t>
            </a:r>
            <a:pPr indent="0" marL="0">
              <a:buNone/>
            </a:pPr>
            <a:r>
              <a:rPr lang="en-US" sz="1600" b="1" dirty="0">
                <a:solidFill>
                  <a:schemeClr val="bg1"/>
                </a:solidFill>
                <a:latin typeface="+mj-lt" pitchFamily="34" charset="0"/>
                <a:ea typeface="+mj-lt" pitchFamily="34" charset="-122"/>
                <a:cs typeface="+mj-lt" pitchFamily="34" charset="-120"/>
              </a:rPr>
              <a:t> warning</a:t>
            </a:r>
            <a:endParaRPr lang="en-US" sz="45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anticipates pollen and mosquito season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 THE FIELDS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Harvest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Right</a:t>
            </a:r>
            <a:pPr indent="0" marL="0">
              <a:buNone/>
            </a:pPr>
            <a:r>
              <a:rPr lang="en-US" sz="1600" b="1" dirty="0">
                <a:solidFill>
                  <a:schemeClr val="bg1"/>
                </a:solidFill>
                <a:latin typeface="+mj-lt" pitchFamily="34" charset="0"/>
                <a:ea typeface="+mj-lt" pitchFamily="34" charset="-122"/>
                <a:cs typeface="+mj-lt" pitchFamily="34" charset="-120"/>
              </a:rPr>
              <a:t> timing</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optimizes planting and fertilizing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FOR THE ENVIRONMENT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Species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Useful</a:t>
            </a:r>
            <a:pPr indent="0" marL="0">
              <a:buNone/>
            </a:pPr>
            <a:r>
              <a:rPr lang="en-US" sz="1600" b="1" dirty="0">
                <a:solidFill>
                  <a:schemeClr val="accent1"/>
                </a:solidFill>
                <a:latin typeface="+mj-lt" pitchFamily="34" charset="0"/>
                <a:ea typeface="+mj-lt" pitchFamily="34" charset="-122"/>
                <a:cs typeface="+mj-lt" pitchFamily="34" charset="-120"/>
              </a:rPr>
              <a:t> signal</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tracks pests and climate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Allergies and mood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IN FOUR, IN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diagnosed allergic condition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seasonal, eczema or food,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seasonal, pollen allergy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from birch, cedar, cottonwood and pine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women, against 20.7% of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sharpest gender gap,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JUST A WINTER THING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 the typical duration of SAD symptoms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 the less common form of the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in spring-summer, not in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Women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affected more often, according to the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especially at northern latitudes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Seasonal affective disorder only strikes in winter.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less common pattern</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exists, that begins in spring or summer, with insomnia and agitation instead of oversleeping, according to the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Astronomically, what marks the start of spring?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hottest day of the year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March equinox, when the Sun crosses over the equator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day with the most hours of darkness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recaplica.com/en/science/spring-season-climate-effects/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What It Is and When It Starts, From Equinox to Climate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