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solid of revolution is what you get when a flat shape spins around an axis. Today we look at how to measure its volume, with two methods and two worked examples.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Rotate a region that doesn't touch the axis and you get a solid with a hole through the middle, like a donut. A single disk can't describe that cross-section: you need an outer circle and an inner circle, which is exactly what the washer method is built for.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Cylinders, cones and spheres are the most familiar special cases of a solid of revolution: their volume formulas, known since antiquity, can also be checked with the disk and washer methods.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Rotating the curve f(x) = x squared between x=0 and x=1 around the x-axis, every cross-section is a solid disk: adding up the disks with an integral gives a volume of about 0.63 cubic units, one-fifth of pi.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disk method adds up solid circles; the washer method adds up rings, because the rotated region leaves a gap at the center of the solid.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Rotating around the x-axis the region between the outer line x+3 and the inner line x+1, from x=0 to x=2, produces a hollow ring-shaped solid: the volume works out to 24 times pi cubic units.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most commonly reported error in university-level calculus material on the topic: mixing up the square of a difference with the difference of two squares, which changes the final number.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Archimedes worked out curved volumes without calculus. Cavalieri published his method of indivisibles in 1635, the conceptual ancestor of slicing a solid into thin layers. Newton worked out his calculus between 1664 and 1666; Leibniz recorded his own discoveries starting in 1675 and published the first paper on differential calculus in 1684.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washer method, because the solid has a hole down the middle and you need to subtract the inner radius. Follow-up for the class: why can't you just square the difference of the two radii?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online Recap also includes the concept map, quiz and flashcards for reviewing the disk and washer methods.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Solid of Revolution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disk to washer: how to find the volume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SHAPE WITH A HOLE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429254" y="2474824"/>
            <a:ext cx="249839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a donut-shaped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solid need two radii instead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 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solids of revolution are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disk method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washer method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the two methods came from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solids of revolution are</a:t>
            </a:r>
            <a:endParaRPr lang="en-US" sz="28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flat shape, spun into 3D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FAMILIAR SOLIDS OF REVOLUTION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Cylinder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rectangle rotated around one side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line rotated around an axis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Sphere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semicircle rotated around its diameter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disk method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Thin circles, stacked up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DISK EXAMPLE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the chosen interval starts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the chosen interval ends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0.63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resulting volume, in cubic units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SOLID OR HOLLOW, SAME INTEGRAL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Disk method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region touches the axis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CROSS-SECTION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solid circle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Washer method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region doesn't touch the axis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CROSS-SECTION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hollow ring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hole is what changes the math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washer method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the solid has a hole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WASHER EXAMPLE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the chosen interval starts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the chosen interval ends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resulting volume, in cubic units, times pi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MISTAKE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Don't square the difference of the radii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ring's area comes from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separate squared radii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not from squaring their difference.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the two methods came from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Archimedes to Leibniz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VERY LONG TIMELINE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Archimedes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method of exhaustion, pure geometry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Cavalieri, 1635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method of indivisibles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Newton and Leibniz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calculus takes shape in the 1600s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method applies when the rotated region doesn't touch the axis?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disk method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washer method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shell method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 ONLINE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Recap, with formulas and worked examples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recaplica.com/en/science/solids-of-revolution/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MathWorld · MIT OpenCourseWare · LibreTexts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Solid of Revolution: What It Is and the Volume Formula — Recap</dc:title>
  <dc:subject>PptxGenJS Presentation</dc:subject>
  <dc:creator>Recaplica</dc:creator>
  <cp:lastModifiedBy>Recaplica</cp:lastModifiedBy>
  <cp:revision>1</cp:revision>
  <dcterms:created xsi:type="dcterms:W3CDTF">2026-09-29T17:01:31Z</dcterms:created>
  <dcterms:modified xsi:type="dcterms:W3CDTF">2026-09-29T17:01:31Z</dcterms:modified>
</cp:coreProperties>
</file>