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the geometry that adds a dimension: not just length and width, but depth too. We will see what sets a solid apart, which polyhedra matter most, and the formulas for their surface area and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five, because a polyhedron is regular when its faces and its vertices are all equivalent to each other: the tetrahedron, cube, octahedron, dodecahedron, and icosahedron are the only convex polyhedra with that property. From here we look at what solids are, how they split into polyhedra and solids of revolution, and the formulas that measure their surface area and volume.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terms to keep straight for the rest of the deck: a solid is the general category, a polyhedron has only flat faces, a solid of revolution has at least one curved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count of regular polyhedra, per Wolfram MathWorld, is nine: the five convex Platonic solids and the four Kepler-Poinsot polyhedra, which are stellated and concave.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Polyhedron formulas follow three logics, not a list to memorize one by one: the cube multiplies its three edges, a prism and a cylinder multiply base area by height, a pyramid and a cone take a third of that because the shape narrows toward its apex.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solid of revolution starts from a simple flat shape, spun once all the way around a fixed axis.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definition of a regular polyhedron requires both conditions together, matching faces and matching vertices.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5 (tetrahedron, cube, octahedron, dodecahedron, icosahedron); 9 is the total of all regular polyhedra, counting the 4 concave Kepler-Poinsot solids too. Second question for the class: why is a pyramid's volume one third of a prism's with the same base and height, not half?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has every formula in a table, a worked numeric example, and the difference between plane geometry and solid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Solid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3D Shapes and Their Formulas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503936" y="2843632"/>
            <a:ext cx="49811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there only five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regular polyhedra?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 solid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Polyhedra and the Platonic solids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Surface area and volume formulas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Solids of revolution and plane geometry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a Solid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Defining a solid and a polyhedron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KEY TERMS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Solid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three-dimensional shape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three-dimensional shape bounded by a closed surface in space.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Polyhedron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flat-faced solid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solid whose surface is made of polygons joined along their edges.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Solid of Revolution</a:t>
            </a:r>
            <a:endParaRPr lang="en-US" sz="18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curved-faced solid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Formed by rotating a flat shape 360 degrees around an axis.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Polyhedra and the Platonic Solids</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Cube, pyramid, and the five regular solids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REGULAR POLYHEDRA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convex Platonic solids</a:t>
            </a:r>
            <a:pPr indent="0" marL="0">
              <a:lnSpc>
                <a:spcPct val="120000"/>
              </a:lnSpc>
              <a:buNone/>
            </a:pPr>
            <a:r>
              <a:rPr lang="en-US" sz="1500" dirty="0">
                <a:solidFill>
                  <a:schemeClr val="tx2"/>
                </a:solidFill>
                <a:latin typeface="+mn-lt" pitchFamily="34" charset="0"/>
                <a:ea typeface="+mn-lt" pitchFamily="34" charset="-122"/>
                <a:cs typeface="+mn-lt" pitchFamily="34" charset="-120"/>
              </a:rPr>
              <a:t>: tetrahedron, cube, octahedron, dodecahedron, icosahedron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Kepler-Poinsot polyhedra</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concave, non-convex versions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regular polyhedra in total</a:t>
            </a:r>
            <a:pPr indent="0" marL="0">
              <a:lnSpc>
                <a:spcPct val="120000"/>
              </a:lnSpc>
              <a:buNone/>
            </a:pPr>
            <a:r>
              <a:rPr lang="en-US" sz="1500" dirty="0">
                <a:solidFill>
                  <a:schemeClr val="tx2"/>
                </a:solidFill>
                <a:latin typeface="+mn-lt" pitchFamily="34" charset="0"/>
                <a:ea typeface="+mn-lt" pitchFamily="34" charset="-122"/>
                <a:cs typeface="+mn-lt" pitchFamily="34" charset="-120"/>
              </a:rPr>
              <a:t>: five convex plus four concave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Surface Area and Volume Formulas</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Every solid's formulas, grouped in three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DIRECT PRODUCT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Cube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 x a x 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edge multiplied three times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BASE TIMES HEIGHT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Prism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 x 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base repeats for the full height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ONE THIRD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Pyramid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 x h /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volume narrows toward the tip</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COMPARISON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Plane Geometry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SPACE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dimensions, like a sheet of paper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SHAPES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polygons and circles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Solid Geometry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SPACE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dimensions, with depth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SHAPES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polyhedra and solids of revolution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Euclidean framework, one more dimension to measure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Rotation and Plane Geometry</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How they form, and how they differ from the plane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ROTATION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Cylinder</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Rectangle</a:t>
            </a:r>
            <a:endParaRPr lang="en-US" sz="36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spins around one side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ROTATION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Triangle</a:t>
            </a:r>
            <a:endParaRPr lang="en-US" sz="45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right triangle, spins around one leg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ROTATION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Sphere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1/2 circle</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spins around the diameter</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Vertices have to match too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regular polyhedron needs faces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vertices that are all equivalent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each other: that is why there are only five convex Platonic solids.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AT THE BOARD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convex Platonic solids are there?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4</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5</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NEXT STEP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recaplica.com/en/science/solid-geometry/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Wolfram MathWorld · math.it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Solid Geometry: 3D Shapes and Their Formulas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