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is the process by which plants turn sunlight, water and carbon dioxide into glucose, their food, and oxygen. It is the process that feeds almost all life on Earth and produces the oxygen we breathe. Today we will look at the ingredients and the formula, the two stages, what the plant does with the glucose, and why the process matters to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chlorophyll, the green pigment inside chloroplasts. It absorbs mostly red and blue light, which are useful for photosynthesis, and reflects the green component, which is what reaches our eyes. Chlorophyll works like a natural solar panel, capturing the energy of light and making it available for chemical reactions. That is where the whole story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green leaf is a tiny chemical factory. The raw materials come in through two doors, the water absorbed by the roots and the carbon dioxide entering through the stomata, microscopic openings in the leaves; the energy that powers the factory comes from the sun. The final product is glucose, plus a by-product that for us is anything but waste,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process fits in one formula worth remembering. Six molecules of carbon dioxide plus six of water, powered by light, become one molecule of glucose and six of oxygen. Glucose is the plant's food; the oxygen is released into the air, and it is what makes breathing possible for almost every living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runs inside chloroplasts, specialized organelles of plant cells. The light reactions only happen in the presence of light. They split water molecules and store the energy in two molecules that act as chemical batteries, ATP and NADPH; the oxygen goes out into the air through the stomata. The Calvin cycle uses those batteries to turn carbon dioxide into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light reactions consume water and light; the Calvin cycle consumes CO₂ plus the ATP and NADPH batteries. It is also called the dark stage, but only because it does not use light directly, not because it needs darkness: it also runs during the day, using the energy stored by the light reactions.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believe the oxygen produced comes from the carbon dioxide. In reality the released oxygen comes from splitting water molecules in the light reactions, while the carbon from CO₂ ends up in the glucose. It is the detail the formula alone does not tell.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plant uses glucose in three ways. As immediate energy, burning it through cellular respiration to grow and live, exactly as we burn food. As storage, keeping it as starch, which is why potatoes and cereals are so rich in starch. And as building material, turning it into cellulose, the brick it uses to build stems, branches and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day and night, exactly like us. They consume oxygen and glucose to produce energy, cellular respiration, which happens in the mitochondria, the organelles that do the opposite job to the chloroplasts. Many believe plants breathe in reverse, inhaling CO₂ instead of oxygen; in reality photosynthesis is a separate process which, during the day, produces far more oxygen than respiration consumes.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Plants are autotrophs, they make their own food; animals and fungi are heterotrophs, they must feed on other organisms. All the food we eat derives, directly or indirectly, from the glucose made by plants: that is why photosynthesis sits at the base of every food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oxygen we breathe comes from the photosynthesis of plants, algae and cyanobacteria. Many believe it comes mostly from forests; in reality ocean phytoplankton alone produces about half of Earth's oxygen, according to NOAA: forests matter enormously, but the true lungs of the planet are also microscopic and marine. Photosynthesis also removes CO₂, the main greenhouse gas, from the atmosphere.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Chloroplasts are the organelles that contain chlorophyll; mitochondria do the opposite job, cellular respiration, which consumes glucose and oxygen. If there is time, a second question from the Recap quiz: where does the oxygen produced by photosynthesis exit the plant? (Through the stomata of the leaves, the same openings carbon dioxide comes in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Photosynthesis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glucose, and the oxygen we breathe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4776521" y="2474824"/>
            <a:ext cx="166969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leaves green?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factory in the leaf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stages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glucose is for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matters to 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factory in the leaf</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doors in, and one formula worth remembering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the roots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Carried up the stem to the leaves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CO₂</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Carbon dioxide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Enters through the stomata of the leaves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Sunlight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energy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is what powers the factory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6 CO₂ + 6 H₂O + LIGHT ENERGY → C₆H₁₂O₆ + 6 O₂</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in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carbon dioxide and of water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 of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sugar that feeds the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of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into the air through the stomata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two stages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department catches light, the other builds sugar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INGREDIENTS TO PRODUCTS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Light reactions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split water, charge ATP and NADPH</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Calvin cycle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CO₂ into glucose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Roots and stomata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and CO₂ come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Chloroplasts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chlorophyll works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 and oxygen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DEPARTMENTS,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Light reactions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directly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Oxygen, ATP and NADPH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Calvin cycle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uses stored energy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Glucose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During the day they run at the same time, like two departments of the same factory.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oxygen comes from water.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Not from the carbon dioxide. The light reactions split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molecules and release oxygen, while the carbon from CO₂ ends up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glucose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glucose is for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Energy, storage and building material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GLUCOSE, THREE WAYS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Energy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Cellular respiration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plant burns it to grow and live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Starch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storage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Why potatoes and cereals are so rich in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Cellulose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building material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brick for stems, branches and leaves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it matters to us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oxygen, the food and the lungs of the planet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207410" y="2474824"/>
            <a:ext cx="223911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plants breathe too?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FEEDING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Autotrophs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Plants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FEED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make their own food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Heterotrophs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Animals and fungi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FEED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feed on other organisms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Even a steak is solar energy that passed through grass and then an animal.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WITHOUT PHOTOSYNTHESIS, (ALMOST) NO LIFE ON EARTH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Earth's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produced by ocean phytoplankton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food we eat</a:t>
            </a:r>
            <a:pPr indent="0" marL="0">
              <a:lnSpc>
                <a:spcPct val="120000"/>
              </a:lnSpc>
              <a:buNone/>
            </a:pPr>
            <a:r>
              <a:rPr lang="en-US" sz="1500" dirty="0">
                <a:solidFill>
                  <a:schemeClr val="tx2"/>
                </a:solidFill>
                <a:latin typeface="+mn-lt" pitchFamily="34" charset="0"/>
                <a:ea typeface="+mn-lt" pitchFamily="34" charset="-122"/>
                <a:cs typeface="+mn-lt" pitchFamily="34" charset="-120"/>
              </a:rPr>
              <a:t>: derives from the glucose made by plants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CO₂</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main greenhouse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photosynthesis removes it from the atmosphere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photosynthesis happen inside the plant cell?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the nucleus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the chloroplasts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the mitochondria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recaplica.com/en/science/photosynthesis/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Photosynthesis: What It Is and How It Works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