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row and every column of the periodic table follows a precise rule, one that took nearly two centuries to reach its current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1869 Mendeleev left a gap in his table, forecasting the properties of an element not yet discovered. In 1875 gallium turned up, and its properties matched the forecast almost exactly: a position in the table had been enough to predict how an unknown element would behave chemically.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periodic table now counts 118 elements. The criterion used to order them, increasing atomic number, was established in 1913 by Henry Moseley, who experimentally measured the X-rays emitted by each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ordered elements by increasing atomic weight, the only tool available for comparison in 1869. Moseley showed the correct criterion is atomic number: the two orderings usually agree, but not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modern table has seven periods, the horizontal rows. Every period ends with a noble gas, the table's final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 group and valence electrons are the three concepts that explain the grid: the row, the column, and why elements in the same column behave alike.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Mendeleev, at least six attempts had tried to bring order to the elements: from Lavoisier in 1789, to Döbereiner's triads in 1829, to de Chancourtois's telluric helix in 1862, to Newlands's law of octaves in 1865, up to Lothar Meyer, who between 1864 and 1870 reached a result nearly identical to Mendeleev's, published shortly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laid out the elements by increasing atomic weight, but his specific achievement was deliberately leaving gaps for elements not yet discovered and forecasting their properties. Three of those predictions were confirmed by 1886: gallium in 1875, then scandium and germanium.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Mendeleev's achievement was the predictive power of his table, not the idea of classifying elements, which others had already tried before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number of electrons in the atom's outermost shell. Second question: in what year did Moseley establish atomic number as the official ordering criterion? Answer: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periodic table keeps getting updated: IUPAC's latest revision of standard atomic weights is dated 4 May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periodic table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it's built, and why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474824"/>
            <a:ext cx="46849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could gallium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predicted before it was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found?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ordering rule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Periods and groups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table still in progress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ordering rule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sorts the elements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TABLE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known elements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hydrogen to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Moseley's breakthrough</a:t>
            </a:r>
            <a:pPr indent="0" marL="0">
              <a:lnSpc>
                <a:spcPct val="120000"/>
              </a:lnSpc>
              <a:buNone/>
            </a:pPr>
            <a:r>
              <a:rPr lang="en-US" sz="1500" dirty="0">
                <a:solidFill>
                  <a:schemeClr val="tx2"/>
                </a:solidFill>
                <a:latin typeface="+mn-lt" pitchFamily="34" charset="0"/>
                <a:ea typeface="+mn-lt" pitchFamily="34" charset="-122"/>
                <a:cs typeface="+mn-lt" pitchFamily="34" charset="-120"/>
              </a:rPr>
              <a:t>: X-rays and atomic number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CRITERIA, TWO ERAS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Atomic weight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element's average mass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LIMIT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Doesn't explain the exceptions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Atomic number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Protons in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Measured with X-rays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Atomic number has ruled since 1913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Periods and groups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Rows and columns,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HORIZONTAL ROWS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shortest 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periods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 progressively longer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Ends with a noble gas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HORIZONTAL ROW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Ends with a noble gas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VERTICAL COLUMN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groups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Numbered by IUPAC since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Same</a:t>
            </a:r>
            <a:pPr indent="0" marL="0">
              <a:buNone/>
            </a:pPr>
            <a:r>
              <a:rPr lang="en-US" sz="1600" b="1" dirty="0">
                <a:solidFill>
                  <a:schemeClr val="accent1"/>
                </a:solidFill>
                <a:latin typeface="+mj-lt" pitchFamily="34" charset="0"/>
                <a:ea typeface="+mj-lt" pitchFamily="34" charset="-122"/>
                <a:cs typeface="+mj-lt" pitchFamily="34" charset="-120"/>
              </a:rPr>
              <a:t> in group</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Explains shared properties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Before Mendeleev</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got there first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FORERUNNERS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Lavoisier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1789, French chemist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Splits elements into four categories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Döbereiner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1829, German chemist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Spots the first triads of similar elements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Lothar Meyer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1864-1870, German chemist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Arrives at a nearly identical table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GAPS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table, gaps included</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Gallium confirms one prediction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Scandium and germanium confirm the rest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 table still in progress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Still being updated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didn't build the table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least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six earlier attempts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had already tried to classify the elements, and Lothar Meyer reached a nearly identical result around the same time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QUICK CHECK</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determines an element's group?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number of valence electrons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Its physical state at room temperature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year it was discovered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recaplica.com/en/science/periodic-table/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periodic table: how to read it and why it's organized this way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