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Cardinal numbers count a quantity, ordinal numbers mark a position in a sequence.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Cardinal numbers answer "how many" (two, twenty-nine), ordinal numbers answer "which position" (second, twenty-ninth).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Cardinal numbers match the counting sequence. Ordinal numbers mark a spot in an ordered sequence and are written with a suffix.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First, second and third don't follow any pattern. Fifth, eighth, ninth and twelfth keep the -th suffix but change their spelling. Every other number simply adds -th to the cardinal.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Numbers ending in 1, 2 or 3 normally take -st, -nd or -rd, but 11, 12 and 13 always take -th, even though their last digit would suggest otherwise.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frequent mistake is treating royal ordinals like ordinary cardinal numbers. Convention places the numeral after the name and reads it as an ordinal: Henry VIII is read "Henry the Eighth".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suffix rule scales to any number: only the last word of a compound number changes to its ordinal form, as in one hundred ninety-eighth.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sixteenth, simply add -th. Second question: why isn't "third" spelled "threeth"?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Recap covers how cardinal and ordinal numbers are formed, how ordinals are written in figures, and how royal and papal names place the ordinal differently from everyday nouns.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Ordinal Numbers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Quantity or position: the difference at a glance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TO START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352950" y="2106016"/>
            <a:ext cx="352994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many, or which one in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Cardinal Numbers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Ordinal Numbers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Writing Ordinals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Bigger Numbers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QUANTITY OR POSITION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Cardinal numbers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THEY SAY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many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two, twenty-nine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Ordinal numbers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THEY SAY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Which position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second, twenty-ninth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question decides: quantity or rank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PATTERN AT ALL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Fully irregular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forms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first, second, third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SMALL SPELLING CHANGE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Adjusted spelling</a:t>
            </a:r>
            <a:endParaRPr lang="en-US" sz="215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forms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fifth, eighth, ninth, twelfth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EVERYWHERE ELSE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Regular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-th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suffix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four becomes fourth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SUFFIX BY LAST DIGIT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1, 2, 3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SUFFIX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-st, -nd, -rd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21st, 32nd, 43rd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11, 12, 13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SUFFIX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always -th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11th, 12th, 13th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clean exception to the rule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MIX-UP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 isn't "Henry the Eight"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Royal names place the ordinal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after the name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written as a roman numeral and read aloud as "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Eighth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": Henry VIII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PATTERN KEEPS WORKING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70th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seventieth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seventy plus -th, with a spelling shift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71st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seventy-first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hyphenated ordinal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198th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hundred ninety-eighth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only the last word changes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QUICK CHECK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is "sixteen" written as an ordinal number?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sixteenth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sixteenteenth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sixteennd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 DEEPER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recaplica.com/en/science/ordinal-and-cardinal-numbers/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Grammarly · Math Is Fun · Grammarbook.com · 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Ordinal Numbers: Definition, Formation Rules, and How They Differ from Cardinal Numbers — Recap</dc:title>
  <dc:subject>PptxGenJS Presentation</dc:subject>
  <dc:creator>Recaplica</dc:creator>
  <cp:lastModifiedBy>Recaplica</cp:lastModifiedBy>
  <cp:revision>1</cp:revision>
  <dcterms:created xsi:type="dcterms:W3CDTF">2026-09-29T17:01:30Z</dcterms:created>
  <dcterms:modified xsi:type="dcterms:W3CDTF">2026-09-29T17:01:30Z</dcterms:modified>
</cp:coreProperties>
</file>