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muscular system is the set of muscles that lets you move, breathe and keep your heart beating. The human body has more than 600 of them, and together they make up roughly 30-40% of total body mass. Today we will look at the three types of muscle tissue, how skeletal muscle is built inside, how a contraction starts and who is really in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skeletal muscle responds to a conscious command, which is why you can choose to bend an elbow or squeeze an eye shut. Cardiac and smooth muscle work without any need for thought, even while you sleep, the heart beats on its own, the intestines push food along, and blood vessels narrow or widen to regulate blood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Cleveland Clinic, more than 600 skeletal muscles and a share of total body mass between 30 and 40%. The exact count is not fixed, though, it depends on how muscles are counted and grouped, and some classifications list over 650.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the three types comes down to the shape of the cells and how actin and myosin are arranged inside them. Skeletal muscle moves the bones through the tendons and is voluntary. Cardiac muscle forms the heart, its cells are short and branched and linked by intercalated discs, and it is involuntary. Smooth muscle lines the walls of hollow organs such as the stomach, intestines and blood vessels, its cells are spindle-shaped, and it shows no striations.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skeletal muscle is not a single block. On the outside the epimysium wraps the whole muscle, inside sit the bundles, each wrapped by the perimysium, and each bundle holds many muscle fibres wrapped by the endomysium. The fibre is a multinucleate cell that can run several centimetres long, and it contains the myofibrils, filaments made of sarcomeres lined up one after another. The sarcomere is the stretch of myofibril between two Z-discs, the unit that actually shortens.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neuromuscular junction the nerve releases acetylcholine, which opens channels on the fibre's membrane and depolarises it. That electrical signal tells the sarcoplasmic reticulum to release large amounts of calcium ions. Calcium binds to troponin, which shifts tropomyosin and exposes the spots on actin where myosin can attach. From there starts the cross-bridge cycle, and the sliding, repeated across thousands of sarcomeres in a row, shortens the whole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muscle is its own tissue type. Intercalated discs are junctions that connect its cells, spread the electrical signal and make the heart contract in a coordinated way. The stomach, by contrast, is lined with smooth muscle.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sarcomere is the stretch of myofibril between two Z-discs and holds the actin and myosin filaments that shorten it as they slide past each other. The myofibril is made of many sarcomeres in a row, the bundle groups several fibres. If there is time, a second question from the Recap quiz, what are the three types of muscle tissue? Skeletal, cardiac and smooth.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muscular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tissues, more than 600 muscles, one moving body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8173" y="2843632"/>
            <a:ext cx="2787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raise an 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but not stop your heartbeat?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tissues, three jobs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skeletal muscle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contraction switches 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False myths and records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MUSCLE IS IN A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skeletal muscles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in the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body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skeletal muscle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types of muscle tissue</a:t>
            </a:r>
            <a:pPr indent="0" marL="0">
              <a:lnSpc>
                <a:spcPct val="120000"/>
              </a:lnSpc>
              <a:buNone/>
            </a:pPr>
            <a:r>
              <a:rPr lang="en-US" sz="1500" dirty="0">
                <a:solidFill>
                  <a:schemeClr val="tx2"/>
                </a:solidFill>
                <a:latin typeface="+mn-lt" pitchFamily="34" charset="0"/>
                <a:ea typeface="+mn-lt" pitchFamily="34" charset="-122"/>
                <a:cs typeface="+mn-lt" pitchFamily="34" charset="-120"/>
              </a:rPr>
              <a:t>: skeletal, cardiac, smooth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VOLUNTARY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Skeletal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600+</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Striated, moves the bones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INVOLUNTARY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Cardiac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Only</a:t>
            </a:r>
            <a:pPr indent="0" marL="0">
              <a:buNone/>
            </a:pPr>
            <a:r>
              <a:rPr lang="en-US" sz="1600" b="1" dirty="0">
                <a:solidFill>
                  <a:schemeClr val="bg1"/>
                </a:solidFill>
                <a:latin typeface="+mj-lt" pitchFamily="34" charset="0"/>
                <a:ea typeface="+mj-lt" pitchFamily="34" charset="-122"/>
                <a:cs typeface="+mj-lt" pitchFamily="34" charset="-120"/>
              </a:rPr>
              <a:t> the heart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Striated, short branched cells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INVOLUNTARY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Smooth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striations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Hollow organs and blood vessels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BOXES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Bundle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Wrapped by the perimysium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Groups many muscle fibres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Fibre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 multinucleate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run several centimetres long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Sarcomere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Between two Z-discs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the muscle actually shortens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NERVE TO MOVEMENT,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Acetylcholine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depolarises the fibre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detaches and resets myosin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Nerve signal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neuromuscular junction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Calcium release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sarcoplasmic reticulum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Filaments slide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actin and myosin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heart is not made of the stomach's muscle tissue.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 tissue of its own,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striated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skeletal muscle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involuntary</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smooth muscle, its cells linked by intercalated discs.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basic contractile unit of skeletal muscle?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sarcomere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myofibril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muscle bundle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recaplica.com/en/science/muscular-system/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Kenhub · Cleveland Clinic · Treccani · NCBI Bookshelf · Healthline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Muscular system: how the muscles in your body work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