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ideas of linear algebra, one after another: vectors and matrices, linear systems, transformations and eigenvalues, and the link with geometry.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Wolfram MathWorld, the study of linear systems of equations and their transformation properties: matrices and determinants, and more broadly vector spaces and linear maps.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vector space is a set of vectors with addition and scalar multiplication defined on it; a matrix is a rectangular table of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MathWorld notes that Ax=b could in principle be solved by inverting A, but Gaussian elimination remains the numerically most robust method in practice.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Eigenvalues and eigenvectors show up, among other places, in stability analysis, in the physics of rotating bodies, and in the study of small oscillations of vibrating systems.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traces the first steps of the modern vector space concept to these works, still independent of the name, ahead of Peano's axiomatic treatment.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Linear algebra can be described both as the study of systems of equations and matrices and, more broadly, as the study of vector spaces defined axiomatically — two registers of the same discipline.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describes the Chinese text as the earliest known example of matrix methods; the modern formal apparatus, with abstract vector spaces, only arrives in the nineteenth century, with Cayley in 1858 and Peano in 1888.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reference for a deeper look at vectors, matrices, vector spaces, linear transformations and eigenvalues, with examples, a concept map and a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Algebra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Vectors, matrices and vector spaces, from ancient China to the nineteenth century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50420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counts as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algebra?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Vectors and matrices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systems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Transformations and eigenvalues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Geometry and applications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SCALAR, VECTOR, MATRIX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plain number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scales a vector up or down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vector space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addition plus scalar multiplication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Matrix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table of numbers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represents a system or a transformation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CENTRAL EQUATION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linear system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the matrix, x the unknowns, b the known values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elimination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most robust way to find x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EIGENVALUES AND EIGENVECTORS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eigenvalue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scales the vector without changing its direction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eigenvector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direction that resists the transformation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EARLY FIGURES OF VECTOR GEOMETRY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Möbius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Geometry, 1827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Studies transformations of lines and conics.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Bellavitis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Equipollent segments, 1832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Defines as equipollent two segments that are equal and parallel.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Hamilton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Quaternions, 1843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quaternions, a four-dimensional space.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SIDES OF THE SAME SUBJECT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practical side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OBJECT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equations and matrices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Gaussian elimination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abstract side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OBJECT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abstract vector spaces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Peano's axioms, 1888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subject, two registers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algebra did not begin in the nineteenth century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Column-based procedures for solving linear systems already appear in the Chinese text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Nine Chapters on the Mathematical Art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around the second century BCE; the nineteenth century brought the axiomatic formalization, not the practical origin.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article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recaplica.com/en/science/linear-algebra/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Wolfram MathWorld · MacTutor History of Mathematics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Algebra: What It Is and How Vectors and Matrices Work — Recap</dc:title>
  <dc:subject>PptxGenJS Presentation</dc:subject>
  <dc:creator>Recaplica</dc:creator>
  <cp:lastModifiedBy>Recaplica</cp:lastModifiedBy>
  <cp:revision>1</cp:revision>
  <dcterms:created xsi:type="dcterms:W3CDTF">2026-09-29T17:01:29Z</dcterms:created>
  <dcterms:modified xsi:type="dcterms:W3CDTF">2026-09-29T17:01:29Z</dcterms:modified>
</cp:coreProperties>
</file>