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stops to see why Bruner still matters in psychology and education: from the essential biography to the contrast with the other major name in cognitive development, Jean Piaget.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Bruner taught at Harvard and at Oxford, served as president of the American Psychological Association and, from 1991, brought psychology, literature, philosophy and anthropology into the law school at New York University, where he stayed for ten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perception research known as the New Look, carried out in the 1940s and 1950s, showed that perception is guided by the mind as well as the senses. A colleague quoted by the Association for Psychological Science credits that work, and Bruner's later research on concept formation, with ushering in the cognitive 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age ranges are a popular summary of the theory, not a precise clinical figure. For Bruner, an adult can still use all three modes, depending on the task at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David Wood and Gail Ross, in 1976 Bruner described scaffolding: the support a tutor gives a learner, gradually withdrawn as the learner becomes independent.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Scaffolding is not a fixed form of help: what defines it is exactly the gradual way it is withdrawn as the learner grows more confident.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marks a different emphasis from Piaget's developmental psychology: for Bruner, cultural context and the quality of teaching matter as much as a child's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work that followed his developmental theory, Bruner focused on how people make sense of their experience by telling it as a story, more than through formal logic.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site also has a mind map, a quiz and flashcards to review Jerome Bruner.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Jerome Bruner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psychologist of the cognitive revolution and learning as a cultural process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Jerome Bruner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cognitive revolution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modes of representation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Scaffolding and culture</a:t>
            </a:r>
            <a:endParaRPr lang="en-US" sz="2300" dirty="0"/>
          </a:p>
        </p:txBody>
      </p:sp>
      <p:sp>
        <p:nvSpPr>
          <p:cNvPr id="14" name="Shape 12"/>
          <p:cNvSpPr/>
          <p:nvPr/>
        </p:nvSpPr>
        <p:spPr>
          <a:xfrm>
            <a:off x="548640" y="4617720"/>
            <a:ext cx="8046720" cy="0"/>
          </a:xfrm>
          <a:prstGeom prst="line">
            <a:avLst/>
          </a:prstGeom>
          <a:noFill/>
          <a:ln w="12700">
            <a:solidFill>
              <a:srgbClr val="E3DDCF"/>
            </a:solidFill>
            <a:prstDash val="solid"/>
          </a:ln>
        </p:spPr>
      </p:sp>
      <p:sp>
        <p:nvSpPr>
          <p:cNvPr id="15" name="Text 13"/>
          <p:cNvSpPr/>
          <p:nvPr/>
        </p:nvSpPr>
        <p:spPr>
          <a:xfrm>
            <a:off x="548640" y="474573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05</a:t>
            </a:r>
            <a:endParaRPr lang="en-US" sz="2000" dirty="0"/>
          </a:p>
        </p:txBody>
      </p:sp>
      <p:sp>
        <p:nvSpPr>
          <p:cNvPr id="16" name="Text 14"/>
          <p:cNvSpPr/>
          <p:nvPr/>
        </p:nvSpPr>
        <p:spPr>
          <a:xfrm>
            <a:off x="1463040" y="470916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Bruner vs. Piaget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HE WAS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Jerome Bruner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1915-2016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1937</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Bachelor's degree from Duke University</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PhD in psychology from Harvard</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Co-founds the Center for Cognitive Studies with George Miller</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NYU School of Law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The cognitive revolution</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perception to how concepts form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ROUGHLY 0-1 YEAR</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Enactive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Motor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Knowledge is stored as motor responses and actions.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ROUGHLY 1-6 YEARS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Iconic</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Images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Knowledge is stored as sensory images, usually visual.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FROM ROUGHLY 7 YEARS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Symbolic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50" b="1" dirty="0">
                <a:solidFill>
                  <a:schemeClr val="accent1"/>
                </a:solidFill>
                <a:latin typeface="+mj-lt" pitchFamily="34" charset="0"/>
                <a:ea typeface="+mj-lt" pitchFamily="34" charset="-122"/>
                <a:cs typeface="+mj-lt" pitchFamily="34" charset="-120"/>
              </a:rPr>
              <a:t>Symbols</a:t>
            </a:r>
            <a:endParaRPr lang="en-US" sz="41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Knowledge is stored as language, mathematical symbols or other symbol systems.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Scaffolding and culture</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Learning as a cultural process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SCAFFOLDING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Support that fades as the learner grows independent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Hints, worked examples, breaking a task into simpler steps: the tutor pulls support away in stages, the way a builder strips scaffolding once the walls hold their own weight.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BRUNER VS. PIAGET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Piaget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DEVELOPMENT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Fixed stages, tied to age</a:t>
            </a:r>
            <a:endParaRPr lang="en-US" sz="1600" dirty="0"/>
          </a:p>
        </p:txBody>
      </p:sp>
      <p:sp>
        <p:nvSpPr>
          <p:cNvPr id="8" name="Shape 6"/>
          <p:cNvSpPr/>
          <p:nvPr/>
        </p:nvSpPr>
        <p:spPr>
          <a:xfrm>
            <a:off x="4709160" y="1051560"/>
            <a:ext cx="3886200" cy="2697480"/>
          </a:xfrm>
          <a:prstGeom prst="roundRect">
            <a:avLst>
              <a:gd name="adj" fmla="val 3051"/>
            </a:avLst>
          </a:prstGeom>
          <a:solidFill>
            <a:srgbClr val="E2F0EA"/>
          </a:solidFill>
          <a:ln/>
        </p:spPr>
      </p:sp>
      <p:sp>
        <p:nvSpPr>
          <p:cNvPr id="9" name="Text 7"/>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Bruner</a:t>
            </a:r>
            <a:endParaRPr lang="en-US" sz="2200" dirty="0"/>
          </a:p>
        </p:txBody>
      </p:sp>
      <p:sp>
        <p:nvSpPr>
          <p:cNvPr id="10" name="Shape 8"/>
          <p:cNvSpPr/>
          <p:nvPr/>
        </p:nvSpPr>
        <p:spPr>
          <a:xfrm>
            <a:off x="4983480" y="1874520"/>
            <a:ext cx="3337560" cy="0"/>
          </a:xfrm>
          <a:prstGeom prst="line">
            <a:avLst/>
          </a:prstGeom>
          <a:noFill/>
          <a:ln w="12700">
            <a:solidFill>
              <a:srgbClr val="E3DDCF"/>
            </a:solidFill>
            <a:prstDash val="solid"/>
          </a:ln>
        </p:spPr>
      </p:sp>
      <p:sp>
        <p:nvSpPr>
          <p:cNvPr id="11" name="Text 9"/>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DEVELOPMENT</a:t>
            </a:r>
            <a:endParaRPr lang="en-US" sz="1100" dirty="0"/>
          </a:p>
        </p:txBody>
      </p:sp>
      <p:sp>
        <p:nvSpPr>
          <p:cNvPr id="12" name="Text 10"/>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Shaped by culture and instruction</a:t>
            </a:r>
            <a:endParaRPr lang="en-US" sz="1600" dirty="0"/>
          </a:p>
        </p:txBody>
      </p:sp>
      <p:sp>
        <p:nvSpPr>
          <p:cNvPr id="13" name="Text 11"/>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Bruner, good teaching can make a concept clear before Piaget's stage arrives.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1559001"/>
            <a:ext cx="3090520"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Narrative, not logic,</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is the universal mode of thought</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BRUNER, ACCORDING TO THE ASSOCIATION FOR PSYCHOLOGICAL SCIENCE</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a:t>
            </a:r>
            <a:pPr indent="0" marL="0">
              <a:buNone/>
            </a:pPr>
            <a:r>
              <a:rPr lang="en-US" sz="1700" b="1" dirty="0">
                <a:solidFill>
                  <a:schemeClr val="bg1"/>
                </a:solidFill>
                <a:latin typeface="+mn-lt" pitchFamily="34" charset="0"/>
                <a:ea typeface="+mn-lt" pitchFamily="34" charset="-122"/>
                <a:cs typeface="+mn-lt" pitchFamily="34" charset="-120"/>
              </a:rPr>
              <a:t>recaplica.com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NYU School of Law; Association for Psychological Science; Simply Psychology; Europe PMC.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Jerome Bruner: Who He Was and His Theory of Cognitive Development — Recap</dc:title>
  <dc:subject>PptxGenJS Presentation</dc:subject>
  <dc:creator>Recaplica</dc:creator>
  <cp:lastModifiedBy>Recaplica</cp:lastModifiedBy>
  <cp:revision>1</cp:revision>
  <dcterms:created xsi:type="dcterms:W3CDTF">2026-09-29T17:01:29Z</dcterms:created>
  <dcterms:modified xsi:type="dcterms:W3CDTF">2026-09-29T17:01:29Z</dcterms:modified>
</cp:coreProperties>
</file>