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inequality with a square root has the unknown inside the radical.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radical's index and on the sign of the right-hand side: these are the two elements that change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there is a radical, the existence condition must be imposed first: the radicand greater than or equal 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less-than case a single system with three conditions is needed together: radicand non-negative, right-hand side positive, radicand less than the right-hand side squared.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agree: the greater-than case needs the union of two systems, one for a negative right-hand side, the other for a non-negative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system, right-hand side negative, gives -9/5 less than or equal to x less than 1. The second system, right-hand side non-negative with squaring, gives 1 less than or equal to x less than 8. The union is -9/5 less than or equal to x less than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tend to treat the two cases as symmetric, but the logical structure is different, and each has to be learned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conditions are 5x-4 non-negative, x positive, and 5x-4 less than the square of x. The solution is x greater than or equal to 4/5 and less than 1, or x greater than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things to check before setting up the systems: the radicand, the sign of the right-hand side, the radical's index.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union of the two systems. Second question for the class: why doesn't an odd index need the existence condition?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quiz,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 with Square Roots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unknown hides under a radical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175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solve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inequality with the unknown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 radical?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existence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greater-than case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second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mistakes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existence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must hold before anything else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CONDITION BEFORE EVERYTHING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radicand's minimum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first condition, only with an even index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if the radical's index is odd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Radicand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and up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 must exist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CONDITION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always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otherwise the comparison doesn't hold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CONDITION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Comparison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Smaller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squared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 less than the right-hand side squared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greater-than case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Here the systems become two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PATHS, ONE SOLUTION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 negative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right-hand side is negative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automatic solution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 non-negative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right-hand side is not negative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square both sides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union of the two systems is the solution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46783" y="2106016"/>
            <a:ext cx="54041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square root of 5x+9 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greater than x-1, what is x?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second example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time with the less-than sign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conditions for greater-than and less-than are not the same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conditions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are enough for less-than; greater-than needs the results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systems joined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WORKED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46783" y="2106016"/>
            <a:ext cx="52901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square root of 5x-4 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less than x, what is x?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mistakes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people forget when they get it wrong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PLAYERS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radicand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Must stay non-negative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existence condition, always the first one to set, only with an even index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right-hand side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which system to use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sign splits the two cases, greater-than or less-than, and changes the method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index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or odd changes everything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an even index requires the existence condition on the radicand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greater-than case, how is the final solution found?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joining the solutions of the two systems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intersecting the solutions of the two systems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keeping only the system with a negative right-hand side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 OF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recaplica.com/en/science/inequalities-with-square-roots/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di Matematica · Esercizi Matematica · WeSchool · Math Camp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Inequalities with Square Roots: What They Are and How to Solve Them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