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inequality with a square root has the unknown inside the radical.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depends on the radical's index and on the sign of the right-hand side: these are the two elements that change the method.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there is a radical, the existence condition must be imposed first: the radicand greater than or equal to zero.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less-than case a single system with three conditions is needed together: radicand non-negative, right-hand side positive, radicand less than the right-hand side squared.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agree: the greater-than case needs the union of two systems, one for a negative right-hand side, the other for a non-negative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tend to treat the two cases as symmetric, but the logical structure is different, and each has to be learned on its 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things to check before setting up the systems: the radicand, the sign of the right-hand side, the radical's index.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union of the two systems. Second question for the class: why doesn't an odd index need the existence condition?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concept map, the quiz, and the flashcards for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Inequalities with Square Roots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the unknown hides under a radical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PROBLEM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41753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do you solve an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inequality with the unknown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under a radical?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Definition and existence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greater-than case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second example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common mistakes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CONDITION BEFORE EVERYTHING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radicand's minimum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first condition, only with an even index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extra condition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if the radical's index is odd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CONDITION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Radicand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and up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radicand must exist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CONDITION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Right-hand side</a:t>
            </a:r>
            <a:endParaRPr lang="en-US" sz="235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always</a:t>
            </a:r>
            <a:endParaRPr lang="en-US" sz="31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otherwise the comparison doesn't hold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CONDITION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Comparison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Smaller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squared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radicand less than the right-hand side squared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PATHS, ONE SOLUTION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Right-hand side negative</a:t>
            </a:r>
            <a:endParaRPr lang="en-US" sz="21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CONDITION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right-hand side is negative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OUTCOME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automatic solution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Right-hand side non-negative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right-hand side is not negative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COMPARISON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square both sides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union of the two systems is the solution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conditions for greater-than and less-than are not the same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Three conditions together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are enough for less-than; greater-than needs the results of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separate systems joined together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PLAYERS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radicand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Must stay non-negative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existence condition, always the first one to set, only with an even index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right-hand side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Decides which system to use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its sign splits the two cases, greater-than or less-than, and changes the method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index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Even or odd changes everything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an even index requires the existence condition on the radicand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greater-than case, how is the final solution found?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By joining the solutions of the two systems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By intersecting the solutions of the two systems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By keeping only the system with a negative right-hand side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END OF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recaplica.com/en/science/inequalities-with-square-roots/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Lezioni di Matematica · Esercizi Matematica · WeSchool · Math Camp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Inequalities with Square Roots: What They Are and How to Solve Them — Recap</dc:title>
  <dc:subject>PptxGenJS Presentation</dc:subject>
  <dc:creator>Recaplica</dc:creator>
  <cp:lastModifiedBy>Recaplica</cp:lastModifiedBy>
  <cp:revision>1</cp:revision>
  <dcterms:created xsi:type="dcterms:W3CDTF">2026-09-29T17:01:29Z</dcterms:created>
  <dcterms:modified xsi:type="dcterms:W3CDTF">2026-09-29T17:01:29Z</dcterms:modified>
</cp:coreProperties>
</file>