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tornado is a violently rotating column of air that touches both the ground and the cloud it hangs from at the same time. In this presentation we look at the ingredients of its formation, the role of the supercell and the mesocyclone, the types of vortex, the scale that measures its strength, and the most common myths.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intuitive answer, top down from the cloud toward the ground, is wrong. Direct observation, video, mobile radar and numerical models show that the vortex forms near the ground and builds upward: the cloud doesn't "send anything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Forecasters look for four ingredients to estimate the odds of a tornado, moisture, atmospheric instability, a lifting mechanism, and wind shear, meaning a change in wind direction and speed with height. Wind shear creates horizontal rotation in the air, which the storm's strong updraft can tilt until it turns vertical: that's how a supercell's mesocyclone is born. Similar conditions can still produce nothing at all; it isn't a deterministic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active mesocyclone alone isn't enough: according to VORTEX research, once a mesocyclone is underway, tornado formation appears linked to temperature changes at the edge of the downdraft wrapping around it. When (and if) the rotation tightens enough near the ground, the actual vortex is born, usually lasting under 10 minutes and traveling about 3.5 miles.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violent and destructive tornadoes form from a supercell, a thunderstorm that contains a mesocyclone. A waterspout, instead, is almost always of non-supercell origin: it often forms from growing cumulus clouds over warm water, without the large mesocyclone of a land-based supercell, and it's generally smaller and weaker, though still dangerous for anyone nearby.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Enhanced Fujita Scale, in operation since February 1, 2007, replaced the original Fujita Scale to better align estimated wind speeds with real observed damage, accounting for how modern structures are built. It incorporates 28 damage indicators on buildings, structures and trees, because tornadoes are almost never measured with an anemometer: it runs from EF0 (65-85 mph) to EF5 (over 200 mph, over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image, a funnel stretching down from the cloud until it touches the ground, isn't how it actually happens. Direct observation, video, mobile radar and numerical modeling show that the vortex forms near the ground and builds upward. The visible funnel is just condensation caused by the low pressure at the vortex's core, and it depends on how humid the air is; a tornado can form without one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 waterspout is a tornado over water, of usually non-supercell origin, generally smaller and weaker than a land-based supercell tornado. If there's time, a second question from the Recap's quiz, what does the Enhanced Fujita scale measure? (Wind speed estimated from observed damage.)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Tornadoes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Thunderstorm to Funnel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1737208"/>
            <a:ext cx="569026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vortex</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touching the ground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ingredients of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mesocyclone to vortex</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vortex</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strong it can get</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myths to leave behind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YOU USUALLY GET TO A VORTEX</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Grey area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Exact mechanism still not fully understood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Moisture, instability, lift,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Rotating mesocyclone spotted on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Vortex</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Forms from the ground upward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IT LASTS, HOW FAR IT TRAVELS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duration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tornadoes end before then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 mi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path length</a:t>
            </a:r>
            <a:pPr indent="0" marL="0">
              <a:lnSpc>
                <a:spcPct val="120000"/>
              </a:lnSpc>
              <a:buNone/>
            </a:pPr>
            <a:r>
              <a:rPr lang="en-US" sz="1500" dirty="0">
                <a:solidFill>
                  <a:schemeClr val="tx2"/>
                </a:solidFill>
                <a:latin typeface="+mn-lt" pitchFamily="34" charset="0"/>
                <a:ea typeface="+mn-lt" pitchFamily="34" charset="-122"/>
                <a:cs typeface="+mn-lt" pitchFamily="34" charset="-120"/>
              </a:rPr>
              <a:t>: based on historical records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 VERSUS NON-SUPERCELL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Supercell tornado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Mesocyclone of a rotating thunderstorm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the most violent type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Waterspout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non-supercell, forms over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Smaller and weaker, but still dangerous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physics, different settings and intensity.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ENHANCED FUJITA SCALE (SINCE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65-85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minor damage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200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catastrophic damage, extremely 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damage indicators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used to estimate wind from observed damage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RIGHT DIRECTION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vortex forms from the ground up, not down from the cloud.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mobile radar and numerical models confirm that the rotation tightens near the ground first, then builds upward, not the other way around.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Physically speaking, what's the difference between a tornado and a waterspout?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waterspout forms over water, usually without a supercell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tornado is always stronger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waterspout can also form over land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recaplica.com/en/science/how-tornadoes-form/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Tornadoes Form: From Thunderstorm to Funnel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