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which study techniques actually hold up under research, and which ones are just habits everyone happens to share.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Rereading gives a sense of familiarity that doesn't always mean deeper understanding: whatever benefit it gives doesn't last over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among the techniques students use most, rereading tops the list, yet the Dunlosky review rates them among the least effective.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experiment Dunlosky cites dates back to 1909: a doctoral student at the University of Illinois already showed that practice tests improve performance.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same total study time, students who spread sessions out tend to remember more weeks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core idea behind spaced repetition: it isn't about studying more, it's about spreading the same hours out better.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techniques rated moderate utility: less experimental backing than the top two, but still worthwhile according to the Dunlosky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active recall and spaced repetition. Follow-up for the class: which of the two will you actually try before the next test?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simplest way to put active recall and spaced repetition into practice right away is a summary with key points and a self-test quiz, revisited after a few days instead of once, right after reading.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Study Effectively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cognitive science says really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2437" y="2106016"/>
            <a:ext cx="208879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doesn't rereading your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notes work?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popular techniques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recall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Spaced repetition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Interleaving and self-explanation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popular techniques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underperforms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 UTILITY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utility, highlighting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Marking text doesn't force recall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utility, rereading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Builds familiarity, not understanding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utility, summarizing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Needs long training to pay off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recall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strongest technique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RECALL OR REREADING?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recall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pull it from memory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Strengthens the memory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Passive rereading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scan the text again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Builds familiarity, not recall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Active recall wins on the evidence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Spaced repetition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hours, different results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HOURS, DIFFERENT RESULTS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hours in one sitting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Time packed into one afternoon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 a day for 6 days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Same total time, split across days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POINT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matters isn't how much time you spend, it's how you spend it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the same number of hours, students who spread their study across days remember more than students who pack it into one sitting: a single session feels easier, but that ease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 translate into a memory that lasts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Interleaving and self-explanation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Moderate evidence, real gains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Interleaved practice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Mix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topics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Different topics in one session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Self-explanation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Explain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why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Your own words for the why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Interrogation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Helps if you already know the basics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two techniques score highest on utility in the research?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Active recall and spaced repetition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Highlighting and rereading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Summarizing and image-based mnemonics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a self-test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recaplica.com/en/science/how-to-study-effectively/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Dunlosky, American Educator · Association for Psychological Science · UC San Diego · Retrieval Practice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Study Effectively: What Cognitive Science Says Really Works — Recap</dc:title>
  <dc:subject>PptxGenJS Presentation</dc:subject>
  <dc:creator>Recaplica</dc:creator>
  <cp:lastModifiedBy>Recaplica</cp:lastModifiedBy>
  <cp:revision>1</cp:revision>
  <dcterms:created xsi:type="dcterms:W3CDTF">2026-09-29T17:01:29Z</dcterms:created>
  <dcterms:modified xsi:type="dcterms:W3CDTF">2026-09-29T17:01:29Z</dcterms:modified>
</cp:coreProperties>
</file>