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tan is not a healthy process in its own right, it is skin's response to UV damage that is already underway. Today we look at what happens in the skin, the two kinds of tan and their timelines, the difference between UVA and UVB rays with the documented risks, and the myths that don't survive contact with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UV rays hit the skin, melanocytes respond by producing more melanin. The melanin physically absorbs part of the UV radiation before it reaches deeper layers, and at the same time it mops up the free radicals generated by exposure, limiting DNA damage in skin cells. The FDA describes it this way, skin increases melanin production in an attempt to protect itself from further damage. A tan is the visible consequence of damage that has already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Melanocytes are specialized cells tucked into the deepest layer of the epidermis, and they originate in the embryo's neural crest rather than in the skin itself. When UV rays arrive they produce more melanin, and the step is catalyzed by an enzyme called tyrosinase, which converts the amino acid tyrosine through a chain of compounds into eumelanin, the main brown-black pigment in skin; a lighter variant, pheomelanin, contributes the reddish and fair tones. The melanin is then passed along to surrounding cells and protects in two ways, absorbing part of the UV radiation and mopping up the free radicals, which limits DNA damage in skin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aren't born in the skin at all. They originate in the neural crest, an embryonic structure also tied to the development of the nervous system, and during development they migrate until they settle into the basal layer of the epidermis, where they contribute to pigmentation and UV 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Immediate tanning can appear within minutes of exposure to UVA rays or visible light, especially in people with darker skin types. It isn't new melanin at all, it's the chemical oxidation of pigment that was already sitting in skin cells, and that is why it fades within a few hours. Delayed tanning becomes visible about two days after exposure and peaks around a week later, because it comes from actual melanogenesis, newly synthesized melanin distributed to cells throughout the epidermis, triggered mainly by UVB rays, though UVA and visible light can play a part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different timelines. Immediate tanning shows up within minutes of exposure but fades within hours, because it's only the oxidation of melanin that was already there. Delayed tanning, the kind that lasts, becomes visible after about two days and peaks after roughly a week, because it requires the synthesis of new melanin (DermNet NZ).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UVA rays make up roughly 95% of the UV radiation that reaches the ground, penetrate deep into the dermis and are linked mainly to skin aging and indirect DNA damage. UVB rays are a smaller share, about 90% is blocked by ozone, they act mainly on the epidermis and are the main cause of sunburn, alongside triggering vitamin D synthesis. UVC rays don't reach the ground, the atmosphere blocks them. On this point AIRC cites a blunt line from the American Cancer Society, there is no such thing as a safe UV ray, UVA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Chronic UV exposure damages the collagen and elastin fibers in the dermis, producing wrinkles, loss of elasticity and dark spots, what dermatologists and oncologists call photoaging. On skin cancer the sources draw a clear distinction between mechanisms, because basal cell and squamous cell carcinomas are linked to repeated UV exposure accumulated over a lifetime, while for melanoma what weighs most is intense exposure that ends in sunburn, and intermittent recreational sun exposure in general. The FDA also documents two types of eye damage, photokeratitis, which usually heals within 24-48 hours, and cataracts.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IARC, the World Health Organization's cancer research agency, has classified the use of tanning beds as a known human carcinogen, placing it in Group 1, the same category as tobacco smoke and asbestos (the category says how strong the evidence is, not how high the risk); the UV output of these devices is comparable to direct sunlight, and in some cases higher. The estimates vary with the age bracket considered, IARC cites roughly a 75% increase in melanoma risk for people who use tanning beds before age 30, while the American Academy of Dermatology reports a 47% increase for those who start before age 20. In Italy, decree no. 110 of 2011 bars minors from using them, and extends the ban to pregnant women and people with a history of skin cancer.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FDA, the natural protection offered by tanned skin is equivalent to a sun protection factor of roughly 2 to 4, far below the recommended minimum of 15, and in the agency's own words there is no such thing as a safe tan. A tan is itself a sign of damage already done to the melanocytes, not an effective shield against future harm. A second widespread myth says you need to burn before you can tan, but a lasting tan comes from melanogenesis, and intense exposure that ends in sunburn, more than gradual tanning, is among the main risk factors for melanoma (American Cancer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Vitamin D, a substance involved in skeletal development and in protecting bones against conditions such as rickets, osteomalacia and osteoporosis, is synthesized in the skin through UV exposure, but according to Italy's Istituto Superiore di Sanità only a minimal amount is needed, no tan and no long sun exposure is required. A common mistake is thinking that the darker you get, the more vitamin D you make, when in reality the two don't go together, vitamin D doesn't require a visible tan, and an actual tan is the result of a much slower, cumulative defense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According to AIRC and the American Cancer Society, UVB rays mainly affect the outer layer of the skin, the epidermis, and are the main component responsible for sunburn, alongside triggering vitamin D synthesis. If there is time, a second question from the Recap quiz, what is melanoma risk particularly linked to? (Intense exposure that ends in sunburn, more than slow, gradual tanning.)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One note to read out in class, this Recap explains the biological mechanism behind tanning and reports the risks documented by the sources consulted, it is not a practical guide, and it does not say how long to spend in the sun, which sunscreen to choose, or how to handle specific cases such as suspicious moles, very fair skin or a family history of skin cancer. For any personal assessment, the right point of reference is a dermatologist.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Tanning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melanin works, and why skin darkens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4597146" y="2106016"/>
            <a:ext cx="20234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skin darken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Melanocytes, tyrosinase and melanin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one tan fades in hours and another lasts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UVA and UVB, with the documented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case of tanning beds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happens in the skin</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Melanocytes, tyrosinase and two kinds of protection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TO REMEMBER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Melanocytes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Cells in the basal layer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originate in the embryo's neural crest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Tyrosinase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enzyme that starts it off</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Turns tyrosine into eumelanin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Melanin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brown-black pigment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Absorbs UV and mops up free radicals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CURIOSITY</a:t>
            </a:r>
            <a:endParaRPr lang="en-US" sz="1300" dirty="0"/>
          </a:p>
        </p:txBody>
      </p:sp>
      <p:sp>
        <p:nvSpPr>
          <p:cNvPr id="3" name="Shape 1"/>
          <p:cNvSpPr/>
          <p:nvPr/>
        </p:nvSpPr>
        <p:spPr>
          <a:xfrm>
            <a:off x="3253791" y="2106016"/>
            <a:ext cx="361878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 melanocytes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Immediate and delayed tanning</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shows up in minutes, one after days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IMMEDIATE VERSUS DELAYED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Immediate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Within minutes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Oxidizes existing melanin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Delayed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After about two days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Makes new melanin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tan that lasts comes from melanogenesis, triggered by UVB.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SKIN'S TIMELINE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Fades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within a few hours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Melanogenesis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new melanin</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Minutes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immediate tanning</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days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delayed tan shows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One week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peak intensity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UVA, UVB and the risks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different bands, different effects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MOST ABUNDANT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315-400</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Roughly 95% of UV at ground level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SUNBURN BAND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UVB</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280-315</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Largely blocked by the ozone layer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NEVER REACHES US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100-280</a:t>
            </a:r>
            <a:pPr indent="0" marL="0">
              <a:buNone/>
            </a:pPr>
            <a:r>
              <a:rPr lang="en-US" sz="1600" b="1" dirty="0">
                <a:solidFill>
                  <a:schemeClr val="accent1"/>
                </a:solidFill>
                <a:latin typeface="+mj-lt" pitchFamily="34" charset="0"/>
                <a:ea typeface="+mj-lt" pitchFamily="34" charset="-122"/>
                <a:cs typeface="+mj-lt" pitchFamily="34" charset="-120"/>
              </a:rPr>
              <a:t> nm</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Blocked by the atmosphere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MELANOMA,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cases in 2022, over</a:t>
            </a:r>
            <a:pPr indent="0" marL="0">
              <a:lnSpc>
                <a:spcPct val="120000"/>
              </a:lnSpc>
              <a:buNone/>
            </a:pPr>
            <a:r>
              <a:rPr lang="en-US" sz="1500" dirty="0">
                <a:solidFill>
                  <a:schemeClr val="tx2"/>
                </a:solidFill>
                <a:latin typeface="+mn-lt" pitchFamily="34" charset="0"/>
                <a:ea typeface="+mn-lt" pitchFamily="34" charset="-122"/>
                <a:cs typeface="+mn-lt" pitchFamily="34" charset="-120"/>
              </a:rPr>
              <a:t>: of skin melanoma worldwide (IARC, GLOBOCAN)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estimated new cases in Italy</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2022, according to AIOM and AIRTUM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88-91%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five-year net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men and women, AIOM 2022 estimates; 50% in 1960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case of tanning beds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Group 1, and beliefs that don't hold 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TANNING BEDS, WHAT THE SOURCES SAY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IARC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Group 1</a:t>
            </a:r>
            <a:pPr indent="0" marL="0">
              <a:lnSpc>
                <a:spcPct val="120000"/>
              </a:lnSpc>
              <a:buNone/>
            </a:pPr>
            <a:r>
              <a:rPr lang="en-US" sz="1500" dirty="0">
                <a:solidFill>
                  <a:schemeClr val="tx2"/>
                </a:solidFill>
                <a:latin typeface="+mn-lt" pitchFamily="34" charset="0"/>
                <a:ea typeface="+mn-lt" pitchFamily="34" charset="-122"/>
                <a:cs typeface="+mn-lt" pitchFamily="34" charset="-120"/>
              </a:rPr>
              <a:t>: known carcinogens, like tobacco smoke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higher melanoma risk</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people who use them before age 30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those who start before 20</a:t>
            </a:r>
            <a:pPr indent="0" marL="0">
              <a:lnSpc>
                <a:spcPct val="120000"/>
              </a:lnSpc>
              <a:buNone/>
            </a:pPr>
            <a:r>
              <a:rPr lang="en-US" sz="1500" dirty="0">
                <a:solidFill>
                  <a:schemeClr val="tx2"/>
                </a:solidFill>
                <a:latin typeface="+mn-lt" pitchFamily="34" charset="0"/>
                <a:ea typeface="+mn-lt" pitchFamily="34" charset="-122"/>
                <a:cs typeface="+mn-lt" pitchFamily="34" charset="-120"/>
              </a:rPr>
              <a:t>: reported by the American Academy of Dermatology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is no such thing as a safe tan.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Those are the FDA's own words. The natural protection of tanned skin is worth an SPF of roughly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 to 4</a:t>
            </a:r>
            <a:pPr indent="0" marL="0">
              <a:lnSpc>
                <a:spcPct val="125000"/>
              </a:lnSpc>
              <a:buNone/>
            </a:pPr>
            <a:r>
              <a:rPr lang="en-US" sz="1750" dirty="0">
                <a:solidFill>
                  <a:srgbClr val="D8D6CF"/>
                </a:solidFill>
                <a:latin typeface="+mn-lt" pitchFamily="34" charset="0"/>
                <a:ea typeface="+mn-lt" pitchFamily="34" charset="-122"/>
                <a:cs typeface="+mn-lt" pitchFamily="34" charset="-120"/>
              </a:rPr>
              <a:t>, far below the recommended minimum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 D VERSUS A TAN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Vitamin 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 SUN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minimal amount (ISS)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Protects the bones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 tan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 SUN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cumulative process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Defense against UV damage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vitamin D, the ISS says a minimal amount of sun is enough.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type of UV radiation is the main cause of sunburn?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UVA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UVB</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UVC</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recaplica.com/en/science/how-tanning-works/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AIRC · American Cancer Society · FDA · American Academy of Dermatology · DermNet NZ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Tanning Works: Melanin, UV Rays and Why Skin Darkens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