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helicopter stays up thanks to blades that are small spinning wings. We will look at where the lift comes from, how the aircraft is flown, why it needs a tail rotor and what happens if the engine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airplane has to race along so that air flows over its wings. A helicopter moves the air over its blades by spinning them, so lift appears without any forward speed. That is why it can hover and take off with no runway.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curved top of the blade the air speeds up and its pressure drops, as Bernoulli's principle describes. The higher pressure underneath pushes the blade up. On top of that, air striking the underside is deflected downward and, by Newton's third law, pushes the blade upward in return. Atmospheric pressure alone does nothing, because it presses equally above and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Raising the collective increases the pitch of every blade and the helicopter climbs, while rotor rpm stays the same. The cyclic tilts the rotor disk toward where you want to go. The pedals change the tail rotor's pitch and so the direction of the nose. In a hover, any correction on one control means adjusting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 drives the rotor one way and the fuselage tries to turn the other way, by Newton's third law. More power means more torque, so the tail rotor has to push harder. Tandem and coaxial designs use two rotors turning in opposite directions, and their torques cancel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 the ground, up to about one rotor diameter, hovering needs less power, and the effect is strongest over smooth, hard surfaces. The main rotor usually turns between 320 and 500 rpm. When the helicopter speeds up, between 16 and 24 knots, about 30-44 km/h, the disk leaves its own vortices behind and works in clean 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blade tips at about 400 knots and the helicopter flying at 100 knots, the advancing blade meets air at 500 knots and the retreating blade at 300. The advancing blade flaps up and its angle of attack falls; the retreating blade flaps down and its angle of attack grows. Push the speed too far and the retreating blade stalls, one of the factors that set the never-exceed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freewheeling unit lets the rotor turn after the engine stops. The descent is controlled with airspeed and rotor rpm, and it is slowest at around 50-60 knots, depending on the model. Close to the ground, the only energy left for slowing down is the energy stored in the spinning blades.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quiz, the flashcards and the mind map for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 helicopter flies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Lift, controls and autorotation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843632"/>
            <a:ext cx="1076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helicopter stay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still in mid-air?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spinning wing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controls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Torque and the tail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Forward, and engine off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LIFT IS MADE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speed and pressure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air pushed down</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blade spins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air moves over the airfoil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Pressure differs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lower on top</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perpendicular to the disk</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LEFT HAND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Collective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Up</a:t>
            </a:r>
            <a:pPr indent="0" marL="0">
              <a:buNone/>
            </a:pPr>
            <a:r>
              <a:rPr lang="en-US" sz="1600" b="1" dirty="0">
                <a:solidFill>
                  <a:schemeClr val="bg1"/>
                </a:solidFill>
                <a:latin typeface="+mj-lt" pitchFamily="34" charset="0"/>
                <a:ea typeface="+mj-lt" pitchFamily="34" charset="-122"/>
                <a:cs typeface="+mj-lt" pitchFamily="34" charset="-120"/>
              </a:rPr>
              <a:t> down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Pitch of all blades together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BETWEEN THE LEGS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Cyclic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Tilt</a:t>
            </a:r>
            <a:pPr indent="0" marL="0">
              <a:buNone/>
            </a:pPr>
            <a:r>
              <a:rPr lang="en-US" sz="1600" b="1" dirty="0">
                <a:solidFill>
                  <a:schemeClr val="bg1"/>
                </a:solidFill>
                <a:latin typeface="+mj-lt" pitchFamily="34" charset="0"/>
                <a:ea typeface="+mj-lt" pitchFamily="34" charset="-122"/>
                <a:cs typeface="+mj-lt" pitchFamily="34" charset="-120"/>
              </a:rPr>
              <a:t> disk</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Forward, back, sideways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FEET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Tail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the nose points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FIGHTING TORQUE REACTION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Tail rotor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Thrust against the torque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pedals set its pitch.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Blades inside the tail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Blades enclosed in a circular 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from the tail boom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 to 60% of the antitorque in a hover.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BEHIND THE ROTOR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rotor diameter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high ground effect helps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knots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translational lift kicks 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rpm</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main rotor speed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DISSYMMETRY OF LIFT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Advancing blade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knots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less lift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Retreating blade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knots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Drops, more lift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Flapping and cyclic even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With no engine, the rotor keeps turning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Air rising through the rotor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keeps the blades spinning and the pilot lands in autorotation. The FAA handbook says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every helicopter must prove it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do this to be certified.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IT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recaplica.com/en/science/how-helicopters-fly/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Helicopters Fly: Lift, Controls and Autorotation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