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Gluten is the set of storage proteins in wheat grain, two families called gliadins and glutenins, which form an elastic net when flour meets water. Today we look at what it is made of, what it does in dough, what celiac disease is, and what the research says about gluten-free.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proteins are there, stored inside the cells of the seed as a food reserve for the embryo of the future plant. What is missing is the continuous elastic network we call gluten, which appears only when flour meets water and hands, or a mixer, do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Gliadins are monomeric, of the alpha, beta, gamma and omega types, between 30,000 and 75,000 daltons, and they bind through weak interactions, mainly hydrogen bonds. Glutenins are polymers of high and low molecular weight subunits welded by disulphide bonds, sturdy chemical links between sulphur atoms. Viscoelastic means the dough lets itself be stretched like a thick fluid and springs back like a coil.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kneading the hydrated proteins from the flour's individual cells hook onto one another until they form a single continuous network wrapped around starch granules and air bubbles. When yeast ferments the sugars and releases carbon dioxide, that network behaves like the fabric of a hot-air balloon, it tightens and swells but it does not tear. This is why a wheat dough rises and keeps its honeycombed structure after baking.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Italy's National Institute of Health defines celiac disease as a permanent inflammatory disease of the gut with an autoimmune basis, triggered by gluten in genetically predisposed people, in which the reaction damages the intestinal villi. The predisposition lies in variants of genes in the HLA-DQ region and two cases out of three are women; the only treatment available is a strict, permanent gluten-free diet. Non-celiac gluten sensitivity is instead the label used for people who report symptoms without having celiac disease, and research is still bringing it into focus: in double-blind studies only about one third react to disguised gluten. That does not mean the symptoms are imaginary, it means their cause is not yet clear.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31 December 2023, 265,102 people had a diagnosis, with 13,163 new diagnoses in a single year, against 10,210 in 2022. Since celiac disease affects about 1% of the population, the expected number of cases in Italy is around 600,000: the diagnosed are just 37%, meaning hundreds of thousands of people live with the disease without knowing it. To close that gap, a pilot paediatric screening project has started in four regions, Lombardy, Marche, Campania and Sardinia, for children and teenagers aged 0 to 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to 13% of people report some sensitivity to gluten and about 5% of the Western population says it follows a gluten-free diet, five times the share with a documented need. Put to the test with the double-blind study, where neither the participant nor the experimenter knows who is eating gluten, only about one third of those who believed they were sensitive showed symptoms with disguised gluten, and the nocebo effect, feeling ill because you expect to, has been estimated at up to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studies gathered by Diez-Sampedro and colleagues observe that a gluten-free diet can end up lower in fibre and in several micronutrients, calcium, iron, magnesium, zinc, vitamin B12, folate and vitamin D, at prices 2 to 3 times higher; the review concludes that without a medical diagnosis it is not an appropriate choice. For people with celiac disease those same products are a daily necessity, protected by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online Recap has the 5-question quiz and the 8 flashcards, with the full list of sources at the bottom of the page. One last thing to say out loud: anyone who often feels bloated after bread and pasta will not find the answer to their own case here, because this presentation covers what research shows across groups of people. Digestive complaints have many possible causes and should be examined by a doctor or a registered nutritionist, who can order the right tests in the right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Gluten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proteins that hold bread together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435149" y="2106016"/>
            <a:ext cx="39104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Gluten does not exist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wheat grain.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gluten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net that makes bread rise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Celiac disease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Gluten-free and the 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FAMILIES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Gliadins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STRUCTURE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Single proteins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DOUGH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Viscosity and extensibility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Glutenins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STRUCTURE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Polymers of subunits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DOUGH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Elasticity and strength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Together they make a viscoelastic material.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FLOUR TO BREAD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Disulphide bonds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weld the chains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Carbon dioxide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released by the yeast</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Flour and water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proteins hydrate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Kneading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continuous net forms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Baking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honeycomb holds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THINGS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Celiac disease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autoimmune disease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PEOPLE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1%</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Non-celiac sensitivity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label still in study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PEOPLE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to 13% report 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Celiac disease is diagnosed with blood antibodies and a biopsy.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ITALIAN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population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share affected by celiac disease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265,102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Italy as of 31 December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diagnosed</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the roughly 600,000 expected cases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WHO NEEDS IT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Celiac disease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of people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have it, says the ISS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WHO FOLLOWS IT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Gluten-free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in the West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say they follow the diet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UNDER TEST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Double-blind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 in 3</a:t>
            </a:r>
            <a:pPr indent="0" marL="0">
              <a:buNone/>
            </a:pPr>
            <a:r>
              <a:rPr lang="en-US" sz="1600" b="1" dirty="0">
                <a:solidFill>
                  <a:schemeClr val="accent1"/>
                </a:solidFill>
                <a:latin typeface="+mj-lt" pitchFamily="34" charset="0"/>
                <a:ea typeface="+mj-lt" pitchFamily="34" charset="-122"/>
                <a:cs typeface="+mj-lt" pitchFamily="34" charset="-120"/>
              </a:rPr>
              <a:t> people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react to disguised gluten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Gluten-free does not mean healthier.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safety label</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people with celiac disease. Studies find less fibre and fewer micronutrients, at prices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 to 3 times</a:t>
            </a:r>
            <a:pPr indent="0" marL="0">
              <a:lnSpc>
                <a:spcPct val="125000"/>
              </a:lnSpc>
              <a:buNone/>
            </a:pPr>
            <a:r>
              <a:rPr lang="en-US" sz="1750" dirty="0">
                <a:solidFill>
                  <a:srgbClr val="D8D6CF"/>
                </a:solidFill>
                <a:latin typeface="+mn-lt" pitchFamily="34" charset="0"/>
                <a:ea typeface="+mn-lt" pitchFamily="34" charset="-122"/>
                <a:cs typeface="+mn-lt" pitchFamily="34" charset="-120"/>
              </a:rPr>
              <a:t> higher.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recaplica.com/en/science/gluten/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Shewry (Frontiers in Nutrition) · Italy's National Institute of Health · Italian Ministry of Health · Diez-Sampedro et al. · EU Regulation 828/2014</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Gluten: what it really is and how it works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