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sequence built from nothing but addition that keeps turning up far from mathematics, in sunflower seeds, in the leaves of a tree.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Counting the seed spirals in a sunflower head almost always gives consecutive Fibonacci numbers: it is one of the most concrete examples of the pattern in nature.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formula is F(n) = F(n-1) + F(n-2): to find the eighth term, just add the sixth and seventh, 8 plus 13 makes 21.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Liber Abaci, Fibonacci posed a concrete problem, how many pairs of rabbits result in a year if every mature pair produces a new pair each month: the solution is the sequence 1, 1, 2, 3, 5, 8, 13...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further along the sequence you go, the closer the ratio between one term and the previous one gets to this number, the golden ratio.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Mathematics historian Keith Devlin, of Stanford University, traced these claims back without finding historical evidence: the idea spread starting from an 1855 book by Adolf Zeising.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example from the National Museum of Mathematics in New York: counting sunflower seed spirals consistently almost always gives a Fibonacci number, though not in every real sunflower.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Phyllotaxis is the arrangement of leaves around a stem: in various plants it follows fractions built from Fibonacci numbers, different from species to species.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Fibonacci pattern in nature is frequent and documented: real sunflowers exist whose spiral counts fall outside the sequence.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each number is the sum of the two before it, F(n) = F(n-1) + F(n-2). Bonus question: what value does the ratio between two consecutive Fibonacci numbers approach? About 1.618, the golden ratio.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the sources, the full quiz, and the flashcards are on the Recap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Fibonacci Sequence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formula, the golden ratio, and examples from nature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720948" y="2474824"/>
            <a:ext cx="326227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 the same numbers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turn up in a sunflower's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seeds?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THIS GOES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recursive rule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13th-century origins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golden ratio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Examples from nature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recursive rule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the sequence is built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SEQUENCE GROWS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1, 1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two starting points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2, 3, 5, 8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each term adds the two before it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13, 21, 34...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growth continues without end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13th-century origins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problem about rabbits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WAS FIBONACCI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Leonardo of Pisa, known as Fibonacci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early 13th century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youth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grows up between Pisa and North Africa, where his father holds a diplomatic post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~1200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returns to Pisa from his travels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1202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the Liber Abaci and poses the rabbit problem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golden ratio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hidden limit inside the numbers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RATIO THAT CONVERGES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1.615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21 divided by 13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ratio already close to the golden value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1.618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golden ratio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value the ratio between consecutive Fibonacci numbers converges 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Antiquity did not plan the golden ratio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idea that the Parthenon and Renaissance works follow this proportion comes from an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1855 book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not from sources of the time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Examples from nature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Spirals and leaves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DIRECTION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Spirals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spirals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counted in one direction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DIRECTION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Spirals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spirals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counted in the opposite direction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THIRD DIRECTION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Spirals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55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spirals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third count, still Fibonacci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PHYLLOTAXIS, PLANT BY PLANT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Elm and linden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1/2 turn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simplest fraction in this list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Oak and apple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2/5 turn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tighter spiral between leaves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Willow and almond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5/13 turn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value closest to the golden ratio among these examples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FIBONACCI EVERYWHERE?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claim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IT'S SAID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every sunflower always follows Fibonacci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IT'S SAID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holds for every pine cone and shell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evidence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DATA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most sunflowers follow it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DATA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counts exist that don't match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widespread pattern, not an absolute law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 THE BOARD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rule generates the Fibonacci sequence?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Each number is double the previous 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Each number is the sum of the two before it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Each number is the square of the previous one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recaplica.com/en/science/fibonacci-sequence/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Britannica · MacTutor · Wolfram MathWorld · MoMath · Devlin's Angle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the Fibonacci Sequence? The Formula and Where It Appears in Nature — Recap</dc:title>
  <dc:subject>PptxGenJS Presentation</dc:subject>
  <dc:creator>Recaplica</dc:creator>
  <cp:lastModifiedBy>Recaplica</cp:lastModifiedBy>
  <cp:revision>1</cp:revision>
  <dcterms:created xsi:type="dcterms:W3CDTF">2026-09-29T17:01:28Z</dcterms:created>
  <dcterms:modified xsi:type="dcterms:W3CDTF">2026-09-29T17:01:28Z</dcterms:modified>
</cp:coreProperties>
</file>