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is how yeasts, bacteria and even our own muscle cells extract energy from sugars without using oxygen. Today we will look at how it works, the three types worth knowing, why fermented foods keep, and how science worked out who does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come from the waste of a microbe at work. Yeasts and bacteria extract energy from sugars without oxygen and leave behind ethanol, carbon dioxide, lactic acid. A good part of what we call flavour is the waste product of a microbe.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the same for every living thing. Through glycolysis, one molecule of glucose, 6 carbon atoms, is split into two molecules of pyruvate of 3 atoms each, with a net gain of 2 ATP. Glycolysis needs no oxygen, but it consumes NAD⁺, the shuttle molecule that picks up the electrons released as glucose is broken down, and when the NAD⁺ runs out everything grinds to a halt. With oxygen, pyruvate enters the mitochondria; without oxygen a plan B is needed, and fermentation dumps the electrons back onto the pyruvate itself to regenerate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stops at glycolysis, which nets 2 ATP per molecule of glucose. Aerobic respiration squeezes the same molecule for roughly 38 ATP. Poor output, but it runs wherever oxygen cannot reach, at the bottom of a vat of grape must, inside a pot of yogurt, in our muscles during a sprint. The figure comes from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fermentations worth knowing. The alcoholic one is the work of yeasts, above all Saccharomyces cerevisiae, which turn pyruvate into ethanol while releasing carbon dioxide. The lactic one is the work of lactic acid bacteria, genera such as Lactobacillus, Streptococcus and Leuconostoc, and of our own muscle cells under strain, with pyruvate converted straight into lactic acid in a single step. The acetic one is the work of acetic acid bacteria such as Acetobacter, which oxidize ethanol into acetic acid, and it is the only one of the three that needs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Yeasts do the same thing in both cases, turning pyruvate into ethanol and carbon dioxide. In wine and beer we are after the alcohol; in bread it is the gas that counts, puffing up the dough as it rises, while the alcohol almost entirely evaporates in the oven. Yeasts are also victims of their own waste, since most strains die once the alcohol passes 10-15%, and that is why commercial fermented drinks top out between 5 and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acetic acid bacteria such as Acetobacter are obligate aerobes, which means they stop working without oxygen. In the air they oxidize the ethanol of the wine into acetic acid, in two steps. Technically they perform an oxidation, not a fermentation, but the traditional name simply stuck. A well-corked bottle does not turn, precisely because the air never reaches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Spoiled food is the result of the opposite process, the uncontrolled growth of unwanted microbes, which the acidic environment of fermented foods holds at bay. Fermentation is the transformation of sugars by friendly microorganisms, whose products preserve the food; rotting is the breakdown of proteins by unwanted microbes, producing foul-smelling and potentially toxic compounds. Fermented food is the work of chosen microbes, spoiled food of microbes that got there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refrigerators, fermenting was one of the few ways to make food last. The mechanism is chemical, the acids and alcohol produced by the friendly microbes create an environment the dangerous ones cannot live in. Acetic acid concentrations above 5 grams per litre are enough to stop most microorganisms from growing, and the low pH of yogurt and sauerkraut has the same effect. In practice the first colonizers claim the territory and make it uninhabitable for anyone arriving later. The environment turns hostile even to those who made it, since most yeast strains die once the alcohol passes 10-15%.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had begun studying fermentations in Lille in 1854. From 1857 onwards he proved with rigorous experiments that fermentation proceeds only when the microorganisms are alive and multiplying, first the lactic kind, then the alcoholic. He defined it as "life without air", and watching certain microbes work only away from oxygen he coined the concept of the anaerobic organism. His studies on the diseases of wine led in 1865 to pasteurization, patented that year, which means heating the drink to between 60 and 100 degrees to kill unwanted microbes, a technique later extended to the milk we drink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1600s Antoni van Leeuwenhoek observed yeast under the microscope, with no inkling of its role. In 1815 Gay-Lussac described the chemistry that turns sugar into alcohol, and between 1835 and 1840 several researchers recognized that yeast is a living organism that reproduces. One last question remained, is the living cell itself required, or just something it contains? In 1897 Eduard Buchner made sugar ferment using a yeast extract with no living cells in it, and the work is done by zymase, a complex of enzymes. Nobel Prize in Chemistry in 1907, and biochemistry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Yeasts turn pyruvate into ethanol, releasing CO₂. In wine and beer we are after the alcohol; in bread it is the gas that matters, since it puffs up the dough, and the alcohol evaporates during baking. If there is time, a second question from the Recap quiz, true or false, vinegar is made without oxygen just like wine? (False, acetic acid bacteria are obligate aerobes.)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Fermentation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yeasts and bacteria turn sugars into food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503936"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wine, bread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yogurt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cell's backup generator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fermentations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Food that defends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mystery to science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cell's backup generator</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Energy from sugars when oxygen runs short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GLUCOSE TO THE FORK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Glycolysis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same for every living thing</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regenerated, or everything halts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carbon atoms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pyruvates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 2 ATP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oxygen or without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BACKUP GENERATOR, NOT THE ENGINE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fermentation gets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aerobic respiration gets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required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which is why it runs where oxygen cannot reach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three fermentations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does it, what it makes, where you meet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ALCOHOLIC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Ethanol</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Wine, beer, bread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LACTIC</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00" b="1" dirty="0">
                <a:solidFill>
                  <a:schemeClr val="bg1"/>
                </a:solidFill>
                <a:latin typeface="+mj-lt" pitchFamily="34" charset="0"/>
                <a:ea typeface="+mj-lt" pitchFamily="34" charset="-122"/>
                <a:cs typeface="+mj-lt" pitchFamily="34" charset="-120"/>
              </a:rPr>
              <a:t>Lactic acid bacteria</a:t>
            </a:r>
            <a:endParaRPr lang="en-US" sz="19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Lactic</a:t>
            </a:r>
            <a:pPr indent="0" marL="0">
              <a:buNone/>
            </a:pPr>
            <a:r>
              <a:rPr lang="en-US" sz="1600" b="1" dirty="0">
                <a:solidFill>
                  <a:schemeClr val="bg1"/>
                </a:solidFill>
                <a:latin typeface="+mj-lt" pitchFamily="34" charset="0"/>
                <a:ea typeface="+mj-lt" pitchFamily="34" charset="-122"/>
                <a:cs typeface="+mj-lt" pitchFamily="34" charset="-120"/>
              </a:rPr>
              <a:t> acid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sauerkraut, cheese, muscles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Acetic acid bacteria</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Acetic</a:t>
            </a:r>
            <a:pPr indent="0" marL="0">
              <a:buNone/>
            </a:pPr>
            <a:r>
              <a:rPr lang="en-US" sz="1600" b="1" dirty="0">
                <a:solidFill>
                  <a:schemeClr val="accent1"/>
                </a:solidFill>
                <a:latin typeface="+mj-lt" pitchFamily="34" charset="0"/>
                <a:ea typeface="+mj-lt" pitchFamily="34" charset="-122"/>
                <a:cs typeface="+mj-lt" pitchFamily="34" charset="-120"/>
              </a:rPr>
              <a:t> acid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Vinegar, and it needs oxygen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YEAST,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Wine and beer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ethanol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CO₂</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rises and escapes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Bread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puffing the dough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ALCOHOL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Nearly all of it evaporates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reaction, different products, what changes is which one we want to keep.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487676" y="2843632"/>
            <a:ext cx="214635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open bottle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turn to vinegar?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Food that defends itself</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food kept before the refrigerator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Fermented does not mean gone bad.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transformation, selected microorganisms consume the sugars and produce acids or alcohol that keep dangerous microbes out. Spoiled food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ENVIRONMENT TURNS HOSTILE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grams per litre</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acetic acid stop most microbes from growing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pH of yogurt and sauerkraut</a:t>
            </a:r>
            <a:pPr indent="0" marL="0">
              <a:lnSpc>
                <a:spcPct val="120000"/>
              </a:lnSpc>
              <a:buNone/>
            </a:pPr>
            <a:r>
              <a:rPr lang="en-US" sz="1500" dirty="0">
                <a:solidFill>
                  <a:schemeClr val="tx2"/>
                </a:solidFill>
                <a:latin typeface="+mn-lt" pitchFamily="34" charset="0"/>
                <a:ea typeface="+mn-lt" pitchFamily="34" charset="-122"/>
                <a:cs typeface="+mn-lt" pitchFamily="34" charset="-120"/>
              </a:rPr>
              <a:t>: has the same effect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alcohol</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most yeast strains die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From mystery to science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Millennia of practice, two centuries of answers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TURNING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proofs,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studying fermentations in Lille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living microorganisms do the work</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pasteurization, to save wine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AROUND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1600s, at the microscope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Saw yeast with no idea what it did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the chemistry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how sugar turns into alcohol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in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Yeast enzymes alone are enough, zymase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products of alcoholic fermentation?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Ethanol and carbon dioxide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Lactic acid and oxygen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Acetic acid and water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recaplica.com/en/science/fermentation/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Fermentation: What It Is and How It Transforms Food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