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unknown is no longer in the base — it climbs into the exponent of a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First- and second-degree equations are not enough anymore; the properties of powers, and sometimes a logarithm, take 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works whenever the constant term can be written as a power of the starting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known term, 4, is already a power of 2 — spotting that is all it takes.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Rewriting 8 as 2 cubed and 16 as 2 to the fourth brings the equation back to the equal-base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— reaching for the logarithm even when it isn't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logarithm, applied to both sides. Follow-up for the class: what changes if the bases already match? Then comparing the exponents is enough, no logarithm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sources at the bottom of the page each cover a piece of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Exponential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them, with worked examples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31569" y="2843632"/>
            <a:ext cx="26805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unknown can hide inside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exponent of an equation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THEM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Bases already equal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Hidden bases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unknown x sits in the exponent, while the base a stays a fixed number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 on the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exponential function only takes positive values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the base cannot 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otherwise the equation is undetermined or impossible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THE EXPONENTS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base gets rewritten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exponents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get compared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is found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is in the exponent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REWRITING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is written as a power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check confirms it, 2^2 is 4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and 16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that look unrelated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OF A POWER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and 2^4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and 16 are both powers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logarithm isn't always needed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two bases already match, as in 2 raised to x equals 2 squared, comparing the exponents is enough; the logarithm only comes in when the bases stay different after every attempt to rewrite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IS NEEDED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an equation with unrelated bases solved?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multiplying the two sides together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applying a logarithm to both sides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no solution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recaplica.com/en/science/exponential-equations/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Exponential Equations: How to Solve Them, With Worked Examples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