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equation is an equality with an unknown to find. The path ahead: the two equivalence principles, first-degree equations step by step, second-degree equations with the quadratic formula, and inequalities, which follow the same logic with one important exception.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an equation as an equality between two expressions containing one or more unknowns: solving it means finding the values that make it true, using two equivalence principles.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principle lets you add or subtract the same expression on both sides without changing the solutions; the second lets you multiply or divide by the same expression, as long as it's never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Buying 3 identical notebooks, with a 2-dollar discount, and spending 13 dollars in total, the price x of one notebook is found by solving 3x - 2 = 13: adding 2 to both sides gives 3x = 15, and dividing by 3 gives x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equation contains fractions, the first step is to multiply both sides by the least common multiple of the denominators: the fractions disappear and what's left is an ordinary first-degree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equation ax squared plus bx plus c equals zero, with a not equal to zero, the quadratic formula gives x equal to minus b plus or minus the square root of the discriminant, all divided by 2a. The discriminant is b squared minus 4ac.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sign of the discriminant decides everything: positive, the equation has two distinct real solutions; zero, it has just one, called a double root; negative, there's no solution among the real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Persian mathematician al-Khwarizmi, in a treatise from around 800 from which the word algebra comes, was among the first to classify several types of second-degree equations and give a solving rule with a geometric proof for each. He wasn't the first ever to solve special cases: the Babylonians already used an algorithmic approach based on completing the square around 1800 BC, and Euclid used an equivalent geometric method around 300 BC.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points to this as the key difference between equations and inequalities: multiplying or dividing both sides by a negative, nonzero expression produces an equivalent inequality only if you also flip its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inequality -2x &gt; 3, multiplying both sides by -1/2 gives x &lt; -3/2: the direction switched from greater-than to less-than exactly because the number used to multiply, -1/2, is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sign flips, because -3 is negative. Second question for the class: why does that same sign flip never happen in an equation, no matter what number you multiply by?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going deeper into the equivalence principles, first- and second-degree equations, the quadratic formula and inequalities, with examples, a concept map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to solve them, and inequalities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94613" y="2843632"/>
            <a:ext cx="48934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it actually mean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solve an equation?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equation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degree, step by step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degree and the discriminant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equation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Equality and unknown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EQUIVALENCE PRINCIPLES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 or subtract the same amount on both sides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multiply or divide by the same number, never zero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degree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by step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IT, ONE STEP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- 2 = 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equation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=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2 to both sides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both sides by 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 WITH FRACTIONS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LCM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least common multiple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denominators, to clear them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solve as usual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the steps of a first-degree equation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degree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quadratic formula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QUADRATIC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a, b, 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coefficients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define the equation ax squared plus bx plus c equals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b² - 4ac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discriminant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number that decides how many solutions there 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SOLUTIONS, BY SIGN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solutions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real and distinct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solution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called a double root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real solution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discriminant is negative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BIT OF HISTORY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treatise from around 800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1800 BC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Babylonians, methods for special cases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300 BC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Euclid, an equivalent geometric method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800 AD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classifies and solves quadratics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logic, different sign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 don't follow the same rules as equations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Multiplying or dividing by a negative number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flips the inequality sign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in equations the equals sign never changes.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 FLIP, IN ONE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-2x &gt;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inequality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 by -1/2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flips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-3/2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solution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Multiplying an inequality by -3, what happens to the sign?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Nothing changes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sign flips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depends on the sign of the unknown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Equation: What It Is and How to Solve One — Recap</dc:title>
  <dc:subject>PptxGenJS Presentation</dc:subject>
  <dc:creator>Recaplica</dc:creator>
  <cp:lastModifiedBy>Recaplica</cp:lastModifiedBy>
  <cp:revision>1</cp:revision>
  <dcterms:created xsi:type="dcterms:W3CDTF">2026-09-29T17:01:28Z</dcterms:created>
  <dcterms:modified xsi:type="dcterms:W3CDTF">2026-09-29T17:01:28Z</dcterms:modified>
</cp:coreProperties>
</file>