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equation is an equality with an unknown to find. The path ahead: the two equivalence principles, first-degree equations step by step, second-degree equations with the quadratic formula, and inequalities, which follow the same logic with one important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an equation as an equality between two expressions containing one or more unknowns: solving it means finding the values that make it true, using two equivalence principles.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principle lets you add or subtract the same expression on both sides without changing the solutions; the second lets you multiply or divide by the same expression, as long as it's never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Buying 3 identical notebooks, with a 2-dollar discount, and spending 13 dollars in total, the price x of one notebook is found by solving 3x - 2 = 13: adding 2 to both sides gives 3x = 15, and dividing by 3 gives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equation contains fractions, the first step is to multiply both sides by the least common multiple of the denominators: the fractions disappear and what's left is an ordinary first-degree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equation ax squared plus bx plus c equals zero, with a not equal to zero, the quadratic formula gives x equal to minus b plus or minus the square root of the discriminant, all divided by 2a. The discriminant is b squared minus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points to this as the key difference between equations and inequalities: multiplying or dividing both sides by a negative, nonzero expression produces an equivalent inequality only if you also flip its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inequality -2x &gt; 3, multiplying both sides by -1/2 gives x &lt; -3/2: the direction switched from greater-than to less-than exactly because the number used to multiply, -1/2, is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the equivalence principles, first- and second-degree equations, the quadratic formula and inequalities,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to solve them, and inequalities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94613" y="2843632"/>
            <a:ext cx="4893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actually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solve an 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equation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degree, step by step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degree and the discriminant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EQUIVALENCE PRINCIPLES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 or subtract the same amount on both sides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multiply or divide by the same number, never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IT, ONE STEP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equation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2 to both sides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both sides by 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 WITH FRACTIONS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least common multiple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denominators, to clear them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 as usual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the steps of a first-degree equation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coefficients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define the equation ax squared plus bx plus c equals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discriminant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 that decides how many solutions there 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don't follow the same rules as equations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Multiplying or dividing by a negative number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flips the inequality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in equations the equals sign never changes.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FLIP, IN ONE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inequality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flips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solution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Equation: What It Is and How to Solve One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