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life's instruction manual: a very long molecule shaped like a double helix, written in an alphabet of just four letters and stored in the nucleus of every cell. Today we will look at the spiral staircase shape, the library of genes and chromosomes, how DNA copies itself and directs proteins, and why any two people are 99.9% identical yet unique.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The entire manual is written in an alphabet of four letters, the bases adenine, thymine, cytosine and guanine, repeated and combined across 3 billion positions. English writes everything with 26 letters; DNA writes a human being with 4. As in any language, what matters isn't how many letters you have but their order: GAT-TAC-A says one thing, TAC-GAT-A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1953 James Watson and Francis Crick, with Rosalind Franklin's data proving decisive, worked out DNA's shape: a double helix, two strands coiled like the handrails of a spiral staircase. The steps are pairs of bases, and the entire manual is written in that four-letter alphabet, repeated and combined across 3 billion positions.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words that get mixed up, and one simple hierarchy: a gene is a single recipe in the manual, a DNA segment telling the cell how to assemble a specific protein; a chromosome is the bound volume containing many recipes; the genome is the entire library. Humans have 46 chromosomes in 23 pairs: for each pair, one volume comes from the mother and one from the father. That's why you resemble both, and why every child shuffles the deck in a unique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Unrolled, the DNA of a single cell is about 2 meters long, yet it fits in a nucleus a few thousandths of a millimeter wide. It's like packing 40 km of ultra-thin thread inside a tennis ball: chromosome packaging exists exactly for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pairing rule, which never bends: A binds only T, C binds only G. Unzip the staircase down the middle, and each half contains the information to rebuild the other: each strand serves as a template. That's precisely what happens when a cell prepares to divide: the DNA is copied with astonishing fidelity.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builds nothing with its own hands: it directs. When the cell needs a protein (an enzyme to digest, collagen for skin, hemoglobin for blood), the right gene is copied into a message, the messenger RNA, which leaves the nucleus and reaches the ribosomes, the assembly lines that build the protein piece by piece. Everything you are, biologically, flows through the DNA → RNA → proteins pipeline: biologists call it the central dogma of biology.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two human beings, whether an Icelander and a Kenyan or you and your neighbor, share 99.9% of their DNA. All human variety fits in that 0.1%: millions of small differences governing height, facial features, blood type, predispositions. When DNA copying gets a letter wrong, a mutation is born: almost always harmless, sometimes damaging, very rarely advantageous. Over vast stretches of time those rare useful variants accumulate: they are the fuel of 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DNA is a recipe, not a destiny: diet, experiences and environment influence which genes switch on and how much (the field of epigenetics). Identical twins share their DNA, yet still develop differences. A second false myth sits next to this one: almost every trait (height, skin color, predispositions) depends on many genes interacting with each other and with the environment, and 'one gene, one trait' cases are the exception, not the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46 chromosomes in 23 pairs: in each pair, one comes from the mother and one from the father. The exceptions are gametes (eggs and sperm), which carry 23. If there is time, a second question from the Recap quiz: how do the four DNA bases pair up? (A with T, C with G: adenine always binds thymine, cytosine always binds guanine.)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Life's instruction manual, written in four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1691945" y="2106016"/>
            <a:ext cx="31639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four letters write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being?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molecular spiral staircase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library in order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DNA does all day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99.9% identical, forever unique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 molecular spiral staircase</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strands, four letters, a rule that never bends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HANDRAILS, STEPS OF BASES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strands</a:t>
            </a:r>
            <a:pPr indent="0" marL="0">
              <a:lnSpc>
                <a:spcPct val="120000"/>
              </a:lnSpc>
              <a:buNone/>
            </a:pPr>
            <a:r>
              <a:rPr lang="en-US" sz="1500" dirty="0">
                <a:solidFill>
                  <a:schemeClr val="tx2"/>
                </a:solidFill>
                <a:latin typeface="+mn-lt" pitchFamily="34" charset="0"/>
                <a:ea typeface="+mn-lt" pitchFamily="34" charset="-122"/>
                <a:cs typeface="+mn-lt" pitchFamily="34" charset="-120"/>
              </a:rPr>
              <a:t>: coiled in a spiral, the handrails of the staircase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bases adenine, thymine, cytosine and guanine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and Crick, with Rosalind Franklin's decisive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library in order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Gene, chromosome, genome, from the recipe to the library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RECIPE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stretch of DNA with the instructions for one protein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BOUND VOLUME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Chromosome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in humans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pairs, half from each parent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WHOLE LIBRARY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~3bn</a:t>
            </a:r>
            <a:pPr indent="0" marL="0">
              <a:buNone/>
            </a:pPr>
            <a:r>
              <a:rPr lang="en-US" sz="1600" b="1" dirty="0">
                <a:solidFill>
                  <a:schemeClr val="accent1"/>
                </a:solidFill>
                <a:latin typeface="+mj-lt" pitchFamily="34" charset="0"/>
                <a:ea typeface="+mj-lt" pitchFamily="34" charset="-122"/>
                <a:cs typeface="+mj-lt" pitchFamily="34" charset="-120"/>
              </a:rPr>
              <a:t> letter pairs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All of an organism's DNA</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PACKED INTO THE CHROMOSOMES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meters of unrolled DNA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 nucleus a few thousandths of a millimeter wide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thread in a tennis ball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equivalent of that packing job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DNA does all day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it copies itself and directs the assembly lines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699713" y="2106016"/>
            <a:ext cx="18233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the secret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self-replicating life?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CENTRAL DOGMA OF BIOLOGY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cell's assembly lines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right gene, in the nucleus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Messenger RNA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message leaves the nucleus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built piece by piece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99.9% identical, forever unique</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small differences, the mutations and a false myth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HUMAN VARIETY IN THAT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DNA</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any two human beings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differences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height, facial features, blood type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wrong letter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mutation is born, almost always harmless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DNA is a recipe, not a destiny.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Diet, experiences and environment influence which genes switch on and how much, the field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epigenetics</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share their DNA, yet still develop differences.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chromosomes does a normal human cell have?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46, in 23 pairs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23 in total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92, in 46 pairs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DNA: what it is, how it's built and what it does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