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digestive system breaks food down, piece by piece, into molecules the body can absorb.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small intestine alone averages 7 meters (StatPearls, 2024); the large intestine adds another meter and a half, plus the mouth and stomach.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stage of the route combines the two actions in different proportions.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Gastric acid also activates pepsinogen, turning it into pepsin.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liver, pancreas, and gallbladder are accessory organs: they supply the digestive tract with bile and pancreatic juice through ducts, according to the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reason the pancreas doesn't digest itself despite producing enzymes that can break down protein, according to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duodenum receives enzymes from the liver, pancreas, and gallbladder; in the jejunum, segmentation mixes food with enzymes.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small intestine, according to StatPearls (2022). Follow-up: why doesn't the pancreas digest itself?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Institutional sources only, nothing invented: just verified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Digestive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body breaks down food,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LET'S START 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1737208"/>
            <a:ext cx="8817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does a sandwich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travel through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body?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Mouth and stomach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Liver, pancreas, gallbladder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intestine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Large intestine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BREAK DOWN FOOD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Mechanical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MOUTH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Teeth and tongue grind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Contractions churn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DIGESTIVE JUICES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Dissolve the molecules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INTESTINE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most of the 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are needed to get to nutrients.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STOMACH AND MOUTH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 of gastric juice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Among the most acidic fluids in the body,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6.7-7.0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optimal pH for salivary amylase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enzyme that starts breaking down starch while food is still in the mouth.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digest fat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Gallbladder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it when you eat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Enzymes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 down sugars, fat, protein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ZYMOGENS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pancreas makes its enzymes already switched off.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Trypsinogen and chymotrypsinogen stay inactive until they reach the duodenum, where they're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switched 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SMALL INTESTINE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the average length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longest stretch of the digestive tract,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nutrients absorbed here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Most absorption happens in the small intestine.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 to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of transit for a meal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time it can take to move through it completely,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most chemical digestion happen?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mouth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stomach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small intestine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recaplica.com/en/science/digestive-system/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Digestive System: How It Breaks Down Food, Step by Step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