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of evolution by natural selection explains how living species change over generations. Charles Darwin worked it out while observing nature during the voyage of the Beagle and published it in «On the Origin of Species» in November 1859. Today we'll cover the voyage that inspired it, how the mechanism works, the role of Alfred Russel Wallace, and two real observed cases, the Galápagos finches and the peppered moth.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 no, not in that sense. Humans and today's great apes share a common ancestor that lived millions of years ago, there is no direct descent from today's apes. It's one of the most common myths about Darwin's theory, and we'll come back to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collected around 13-14 finch species from the Galápagos. He realized they all descended from a single common ancestor, scattered across different islands, they had adapted to eat whatever food was locally available, seeds, insects, cactus flowers. It's the textbook example of adaptive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has three main components, variation among individuals of a species happens by chance, an individual's traits can be passed on to its offspring, and the struggle for existence means only individuals with favorable traits survive and reproduce more than others. It's not a conscious choice or a force with a purpose, it's the statistical consequence of who leaves, on average, more fertile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Wallace led naturalist expeditions to Brazil, from 1848 to 1852, and to the Malay Archipelago, from 1854 to 1862. During the second trip he wrote and sent Darwin, in 1858, an essay setting out a mechanism of species change strikingly similar to his own. Darwin and Wallace kept up a relationship of mutual respect even after they later disagreed on how natural selection applied to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peppered moth exists in a light form and a dark form, which appeared during the British Industrial Revolution. In the most soot-polluted areas the dark form reached frequencies of up to 80%. In field experiments with fake moths placed on unpolluted trees, observed for 48 hours, the light form had a 64% survival rate against 43% for the dark form, it blends in better on lichen-covered bark, which pollution kills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selection does not produce perfect organisms and has no goal, it only acts on the variation already present in a population, at a given moment, it does not design ideal solutions from scratch. It's a mechanical process, not a force with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«Survival of the fittest» was coined not by Darwin but by philosopher Herbert Spencer, in 1864, who used it to justify competition between individuals on social grounds. It was Wallace who suggested Darwin adopt it, to reduce confusion around the term «natural selection», Darwin only inserted it in the fifth edition of the Origin, in 1869, meaning it in a relative sense, not as «the strongest» in any absolute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Darwin's Theory of 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Almost five years at sea, then the book of 1859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ACTUALLY DISCOVERED IT?</a:t>
            </a:r>
            <a:endParaRPr lang="en-US" sz="1300" dirty="0"/>
          </a:p>
        </p:txBody>
      </p:sp>
      <p:sp>
        <p:nvSpPr>
          <p:cNvPr id="3" name="Shape 1"/>
          <p:cNvSpPr/>
          <p:nvPr/>
        </p:nvSpPr>
        <p:spPr>
          <a:xfrm>
            <a:off x="1589684" y="2474824"/>
            <a:ext cx="14014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apes our ancestors?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WE'RE COVERING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Beagle voyage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selection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Wallace's letter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peppered moth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ANCESTOR, DIFFERENT BEAKS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finch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Galápagos, in 1835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common ancestor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later split into different niches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Origin of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Darwin publishes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INGREDIENT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Variation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Random</a:t>
            </a:r>
            <a:pPr indent="0" marL="0">
              <a:buNone/>
            </a:pPr>
            <a:r>
              <a:rPr lang="en-US" sz="1600" b="1" dirty="0">
                <a:solidFill>
                  <a:schemeClr val="bg1"/>
                </a:solidFill>
                <a:latin typeface="+mj-lt" pitchFamily="34" charset="0"/>
                <a:ea typeface="+mj-lt" pitchFamily="34" charset="-122"/>
                <a:cs typeface="+mj-lt" pitchFamily="34" charset="-120"/>
              </a:rPr>
              <a:t> traits</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Differs individual to individual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HANDOFF</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Inheritance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50" b="1" dirty="0">
                <a:solidFill>
                  <a:schemeClr val="bg1"/>
                </a:solidFill>
                <a:latin typeface="+mj-lt" pitchFamily="34" charset="0"/>
                <a:ea typeface="+mj-lt" pitchFamily="34" charset="-122"/>
                <a:cs typeface="+mj-lt" pitchFamily="34" charset="-120"/>
              </a:rPr>
              <a:t>Passed</a:t>
            </a:r>
            <a:pPr indent="0" marL="0">
              <a:buNone/>
            </a:pPr>
            <a:r>
              <a:rPr lang="en-US" sz="1600" b="1" dirty="0">
                <a:solidFill>
                  <a:schemeClr val="bg1"/>
                </a:solidFill>
                <a:latin typeface="+mj-lt" pitchFamily="34" charset="0"/>
                <a:ea typeface="+mj-lt" pitchFamily="34" charset="-122"/>
                <a:cs typeface="+mj-lt" pitchFamily="34" charset="-120"/>
              </a:rPr>
              <a:t> on</a:t>
            </a:r>
            <a:endParaRPr lang="en-US" sz="4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Traits pass on to offspring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OUTCOME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Selection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Survives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best suited leave more offspring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CO-AUTHOR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Alfred Russel Wallace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1823 – 1913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Naturalist expedition to Brazil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expedition, Malay Archipelago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Sends Darwin his essay on selection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Joint announcement, Linnean Society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OBSERVED, AND EVEN REVERSED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frequency in the most polluted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light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unpolluted woodland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experiment, same woodland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 selection has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blind, mechanical process,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plan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does not aim for perfection,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rewards whoever leaves more offspring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that moment's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SAID «THE FITTEST»?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Herbert Spencer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PHRASE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Coined in 1864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Darwinism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Charles Darwin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Natural selection (1859)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SENSE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Relative, not strongest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Darwin only used it in 1869, in a later edition.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recaplica.com/en/science/darwin-natural-selection/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Darwin Correspondence Project · Encyclopaedia Britannica · Natural History Museum · Understanding Evolution (Berkeley)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Darwin's Theory of Evolution: What Natural Selection Is and Isn't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