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CRISPR-Cas9 is the tool that made DNA editing fast and cheap. This Recap covers how it works and where scientists and bioethics committees draw the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isn't a question about the technique itself, which is within reach of many labs today, but about the line not to cross: editing the cells of a sick person is a different matter from editing an embryo, because in the second case the change is passed on to children.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with the mechanism, move to the central ethical divide, cover the world's most debated case, and end with who is trying to write the rules.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Researchers build a guide RNA that matches a precise sequence in the genome, far easier to create than a custom-built protein. That guide RNA carries the Cas9 protein exactly where the cut needs to happen.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World Health Organization explicitly distinguishes somatic, germline and heritable editing in its governance work, launched in December 2018.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Nuffield Council's report, published in July 2018, follows a preliminary ethical review that began back in 2016: this isn't an improvised position.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official announcement came at the Second International Human Genome Editing Summit in Hong Kong, November 27-29, 2018, but the news had already broken on November 25 via MIT Technology Review and the Associated Press.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target gene was CCR5: the stated goal was to artificially reproduce a small natural deletion that already makes some people more resistant to HIV infection.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answer: the first one. Follow-up question for the class: why did the WHO decide to take up human genome editing back in 2018?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in the Recap are all institutional or academic: NIH for the mechanism, WHO for governance, Nuffield Council for the bioethics stance, PMC/NCBI for the He Jiankui case.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CRISPR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ethical limits of gene editing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3036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far should science be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allowed to reach into human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 or heritable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 that split science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sets the limits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CRISPR-CAS9 MECHANISM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RNA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the target DNA sequence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Cas9 cuts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enzyme acts at the targeted spot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sequence can be deleted or inserted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ETHICAL LINE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Somatic editing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CELLS AFFECTED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the treated person's own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INHERITANCE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passed to children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Germline editing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CELLS AFFECTED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or reproductive cells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INHERITANCE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to future generations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the line the entire CRISPR ethics debate turns 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Bioethics committees don't all ban heritable editing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Nuffield Council on Bioethics allows it under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very strict conditions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proven clinical safety, broad public debate, no increase in inequality.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 Jiankui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2018-2019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news breaks via MIT Technology Review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Nov 2018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Announces the birth of the edited twins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2019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opens an official investigation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Jan 2019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SUSTC dismisses him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EXPERIMENT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injected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2018, 70% showing successful editing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embryos transferred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into five women, two pregnancies resulted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twins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Lulu and Nana, in October 2018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sets somatic editing apart from germline editing?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Somatic editing affects only the treated person's cells; germline editing passes to their descendants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They're two names for the same technique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Germline editing applies only to plants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 ON 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recaplica.com/en/science/crispr-gene-editing-ethical-limits/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NIH · WHO · Nuffield Council on Bioethics · PMC/NCBI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CRISPR: What It Is and Where Gene Editing Hits Its Ethical Limits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