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Cognitivism is the psychological paradigm that treats the mind as an information-processing system: perception, memory, reasoning, language.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cognitivism, the answer runs through a processing system, with perception, memory and decision-making, not a simple stimulus-response link.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1913, Watson proposed dropping introspection to study only behavioral manifestations; Skinner went further, excluding inner physiological processes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places the shift's start around 1956; Broadbent was working in parallel in the UK; Neisser published Cognitive Psychology in 1967.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counts six founders: besides these three, John McCarthy, Marvin Minsky and Herbert Simon.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APA definition of information processing: the flow of information through the nervous system across perception, memory, decision and response.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Association for Psychological Science, Neisser described Cognitive Psychology as an assault on behaviorism, but in the text he presented a compelling alternative rather than a direct attack.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internal mental processes — for behaviorists, only the observable stimulus-response link counted. Second question: who are the six founders of cognitive science according to the Stanford Encyclopedia of Philosophy?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includes the comparison with psychoanalysis, the quiz and the sources consulted.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Cognitivism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mind processes information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THIS STARTS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81832" y="2106016"/>
            <a:ext cx="235422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turns a glance into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Leaving behaviorism behind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1956, the turning point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filter for attention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1967: a field gets its name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STUDY THE MIND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Behaviorism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 MATTER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Stimulus and response only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INTERNAL PROCESSES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Excluded from science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Cognitivism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 MATTER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Perception, memory, language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INTERNAL PROCESSES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Studied through inference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changes what counts as evidence.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STOPS IN THE COGNITIVE REVOLUTION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700784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2237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Miller and memory in chunks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Broadbent's attention filter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Neisser popularizes the term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AMONG THE FOUNDERS OF COGNITIVE SCIENCE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George Miller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Chunking for memory, 1956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Showed that short-term memory holds about seven items, a limit that grouping into chunks can overcome.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Noam Chomsky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 of behaviorism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1959 wrote a dismissive review of Skinner's Verbal Behavior, arguing for mental grammars instead.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Allen Newell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AI pioneer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McCarthy, Minsky and Simon, laid the computational groundwork for cognitive science.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INFORMATION PROCESSING, PER THE APA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Input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perceptual systems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first stage, turning stimuli into raw data.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Storage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memory stores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Information stays available for later processing.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Decision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decision processes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Leads to the response, closing the loop.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MISREADING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Neisser offered behaviorism an alternative, not an attack.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1967 book, Cognitive Psychology, gathered research on perception, attention and memory; it presented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compelling alternative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to behaviorism rather than a direct attack on it.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did Watson and Skinner rule out of scientific psychology?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Internal mental processes, both experiential and physiological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Observable behavioral responses to stimuli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Experiments carried out in the laboratory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GO FURTHER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Continue on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recaplica.com/en/science/cognitivism/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APA · Association for Psychological Science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Cognitivism: how the mind processes information — Recap</dc:title>
  <dc:subject>PptxGenJS Presentation</dc:subject>
  <dc:creator>Recaplica</dc:creator>
  <cp:lastModifiedBy>Recaplica</cp:lastModifiedBy>
  <cp:revision>1</cp:revision>
  <dcterms:created xsi:type="dcterms:W3CDTF">2026-09-29T17:01:27Z</dcterms:created>
  <dcterms:modified xsi:type="dcterms:W3CDTF">2026-09-29T17:01:27Z</dcterms:modified>
</cp:coreProperties>
</file>