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cell is the smallest unit capable of living: every living thing is made of cells, from just one (bacteria) to tens of trillions (us). Today we will look at why it has that name, what is inside it, the two basic cell designs and where new cells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Robert Hooke, in 1665, looking at a slice of cork under a microscope, saw tiny chambers that reminded him of monks' rooms, and called them cells. Living cells were observed shortly after by Antoni van Leeuwenhoek.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bacterium is one cell doing everything by itself. A human body, by contrast, is a metropolis of about 37 trillion cells, each with a specialty: muscle cells that contract, neurons that carry signals, red blood cells that deliver oxygen.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membrane is a double layer of fats (phospholipids) studded with proteins: not a wall but a selective customs office that lets nutrients and oxygen in, waste out, and keeps intruders away. In the cytoplasm, thousands of chemical reactions happen every second. The nucleus stores the DNA, the complete instruction manual for building and running the whole organism.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run, your muscles demand energy. The mitochondria in your muscle cells provide it: they burn the glucose from the carbs you ate with the oxygen you breathe, making ATP, the energy currency that powers every cellular activity. Being out of breath is logistics speeding up oxygen deliveries to the power plants.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Eukaryotes are up to a thousand times more voluminous and organized into compartments: the nucleus protects the DNA and each organelle has its own membrane. The studio replicates fast, the factory can afford specialization. And mind the classic mistake: prokaryotes are generally much smaller, not bigger.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Plant cells have everything animal cells have, plus three exclusive features. The large water-filled central vacuole keeps the cell firm. And mind the false myth of chloroplasts instead of mitochondria: plant cells have both. Chloroplasts capture the sun's energy through photosynthesis, mitochondria cash it in by burning glucose, two different power systems in the same factory.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 pillar of cell theory: every cell comes from the division of a pre-existing cell, and spontaneous generation was definitively disproved by Pasteur in the 19th century. Renewal runs through a precise, choreographed process, mitosis, which copies the DNA and splits it fairly between the two daughter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cell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building block of everything alive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IT STARTS WITH A NAME</a:t>
            </a:r>
            <a:endParaRPr lang="en-US" sz="1300" dirty="0"/>
          </a:p>
        </p:txBody>
      </p:sp>
      <p:sp>
        <p:nvSpPr>
          <p:cNvPr id="3" name="Shape 1"/>
          <p:cNvSpPr/>
          <p:nvPr/>
        </p:nvSpPr>
        <p:spPr>
          <a:xfrm>
            <a:off x="5179974" y="2474824"/>
            <a:ext cx="1036574"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it called a cell?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basic unit of life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tiny factory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designs, compared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Only from other cells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 LIVING THING IS MADE OF LESS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trillion cells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an adult human body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1665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Hooke's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cells, seen in cork</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0.01-0.1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typical size, almost always invisible to the naked eye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STRUCTURES EVERY CELL HAS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Membrane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intelligent border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controls what comes in and what goes out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Cytoplasm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workshop</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watery gel where the organelles float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Nucleus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instruction archive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stores the DNA, the organism's manual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19144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you get out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breath when you run?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BASIC DESIGNS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Prokaryotes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DNA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Floats free in the cytoplasm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Bacteria and archaea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Eukaryotes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DNA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Protected inside the nucleus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Animals, plants and fungi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difference between a studio-workshop and a factory with departments.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PLANT CELL'S THREE EXTRAS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Cell wall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cellulose scaffold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Plants stand upright without a skeleton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Chloroplasts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green organelles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capture sunlight and manufacture glucose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Vacuole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water reserve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When it empties, the plant wilts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CELL THEORY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cell is born from nothing.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Every cell comes from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division of a pre-existing cell</a:t>
            </a:r>
            <a:pPr indent="0" marL="0">
              <a:lnSpc>
                <a:spcPct val="125000"/>
              </a:lnSpc>
              <a:buNone/>
            </a:pPr>
            <a:r>
              <a:rPr lang="en-US" sz="1750" dirty="0">
                <a:solidFill>
                  <a:srgbClr val="D8D6CF"/>
                </a:solidFill>
                <a:latin typeface="+mn-lt" pitchFamily="34" charset="0"/>
                <a:ea typeface="+mn-lt" pitchFamily="34" charset="-122"/>
                <a:cs typeface="+mn-lt" pitchFamily="34" charset="-120"/>
              </a:rPr>
              <a:t>. Spontaneous generation was definitively disproved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Pasteur</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the 19th century.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recaplica.com/en/science/cell/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Annals of Human Biology · NIH/NHGRI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cell: what it's made of and how it works — Recap</dc:title>
  <dc:subject>PptxGenJS Presentation</dc:subject>
  <dc:creator>Recaplica</dc:creator>
  <cp:lastModifiedBy>Recaplica</cp:lastModifiedBy>
  <cp:revision>1</cp:revision>
  <dcterms:created xsi:type="dcterms:W3CDTF">2026-09-29T17:01:27Z</dcterms:created>
  <dcterms:modified xsi:type="dcterms:W3CDTF">2026-09-29T17:01:27Z</dcterms:modified>
</cp:coreProperties>
</file>