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9144000" cy="5143500"/>
  <p:notesSz cx="5143500" cy="9144000"/>
  <p:embeddedFontLst>
    <p:embeddedFont>
      <p:font typeface="Bricolage Grotesque"/>
      <p:regular r:id="rId25"/>
      <p:bold r:id="rId26"/>
    </p:embeddedFont>
    <p:embeddedFont>
      <p:font typeface="Atkinson Hyperlegible"/>
      <p:regular r:id="rId27"/>
      <p:bold r:id="rId28"/>
      <p:italic r:id="rId2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25" Type="http://schemas.openxmlformats.org/officeDocument/2006/relationships/font" Target="fonts/font1.fntdata"/><Relationship Id="rId26" Type="http://schemas.openxmlformats.org/officeDocument/2006/relationships/font" Target="fonts/font2.fntdata"/><Relationship Id="rId27" Type="http://schemas.openxmlformats.org/officeDocument/2006/relationships/font" Target="fonts/font3.fntdata"/><Relationship Id="rId28" Type="http://schemas.openxmlformats.org/officeDocument/2006/relationships/font" Target="fonts/font4.fntdata"/><Relationship Id="rId29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Five core ideas, one after another: first the function, then the limit, then continuity, then the derivative, and finally the integral.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defines it as the field that studies functions defined on sets of real or complex numbers, and from there the thread runs through limit, continuity, derivative, and integral.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Wolfram MathWorld defines a function this way, as a mapping from a domain A to a codomain B.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From Leibniz's 1673 letter to Euler's two definitions, the word function widens over time until it covers any dependence between quantities, not only explicit formulas.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epsilon-delta definition reported by MathWorld, and it applies to both functions and sequences of numbers.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Continuity is necessary, but not sufficient, for a derivative to exist: the two one-sided difference quotients, from the right and from the left, also need to match.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Newton introduced fluxions in his Tract on Fluxions in October 1666, alongside what MacTutor describes as the earliest explicit statement of the fundamental theorem of calculus.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constant C exists because the derivative of a constant is always zero: F(x) and F(x)+C share the same derivative.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Berkeley's criticism in The Analyst opened, over the following decades, a path that culminated in Cauchy's rigorous definitions of limit and continuity.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Newton worked mainly between 1665 and 1670; Leibniz reached similar results in the years that followed and published first, in 1684, in the Acta Eruditorum.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stages of the same story, from Newton's fluxions to Leibniz's notation, up to the name we still use for integral calculus.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no, the two one-sided difference quotients also need to exist and match. Second question for the class: why does the indefinite integral always carry a constant C?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reference for going deeper into functions, limits, continuity, derivatives, and integrals, with examples, a concept map, and a quiz.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Calculus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function to limit, continuity, derivative, and integral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174945" y="2474824"/>
            <a:ext cx="162610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is calculus, really?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ROUTE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Functions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Limits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Continuity and derivatives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Integrals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Functions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Where it all starts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FUNCTION, IN SHORT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→ B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domain and codomain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each element of A maps to exactly one element of B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Unique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mapping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several elements of A can share an output, never the reverse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 WORD TOOK SHAPE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1673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Leibniz coins the term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1694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Bernoulli describes it as a variable quantity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1748-1755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Euler generalizes it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Limits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Getting close without arriving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FORMAL DEFINITION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Epsilon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margin of error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however small it is, the values stay inside it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Delta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closeness to the point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distance exists within which this always holds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Continuity and derivatives</a:t>
            </a:r>
            <a:endParaRPr lang="en-US" sz="31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 the graph doesn't break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DIFFERENT CONDITIONS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Continuity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ENOUGH ON ITS OWN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limit equal to the value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 ENOUGH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a derivative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Differentiability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REQUIRES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continuity at the point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PLUS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matching one-sided ratios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Continuous doesn't mean differentiable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NOTATIONS FOR THE DERIVATIVE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d/dx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Leibniz's notation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one that came to dominate the field, per MathWorld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Fluxions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Newton's notation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dot above the letter marked an instantaneous speed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Integrals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Adding up infinitely many pieces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KINDS OF INTEGRAL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Area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definite integral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sums infinitely many pieces to find an area between two limits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F(x) + C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indefinite integral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family of functions, not a single number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STORY TWO THOUSAND YEARS LONG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225 BC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Archimedes, an infinite series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1666-1684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Newton and Leibniz develop calculus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1734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Berkeley challenges its rigor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FALSE BELIEF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Calculus doesn't have a single inventor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Newton got there first in time; Leibniz got there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independently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and published first, in 1684.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KEY FIGURES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Isaac Newton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Fluxions, 1666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Introduces fluxions and an early version of the fundamental theorem of calculus.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Gottfried Leibniz</a:t>
            </a:r>
            <a:endParaRPr lang="en-US" sz="20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Notation, 1675-1684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Writes the integral symbol for the first time and publishes in the Acta Eruditorum.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Jacob Bernoulli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name, 1690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Proposes 'integral calculus' in place of calculus summatorius.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 a function continuous at a point always differentiable there?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Yes, always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continuity isn't enough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Only if it's linear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FULL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article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recaplica.com/en/science/calculus/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Wolfram MathWorld · MacTutor History of Mathematics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Calculus: What It Is and How It Works — Recap</dc:title>
  <dc:subject>PptxGenJS Presentation</dc:subject>
  <dc:creator>Recaplica</dc:creator>
  <cp:lastModifiedBy>Recaplica</cp:lastModifiedBy>
  <cp:revision>1</cp:revision>
  <dcterms:created xsi:type="dcterms:W3CDTF">2026-09-29T17:01:27Z</dcterms:created>
  <dcterms:modified xsi:type="dcterms:W3CDTF">2026-09-29T17:01:27Z</dcterms:modified>
</cp:coreProperties>
</file>