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is the school of psychology that studies only observable behavior, not the thoughts or feelings that stay hidden inside the mind. It began in 1913 with an essay by John B. Watson. Today we'll cover its premises, Watson's manifesto, who developed it after him, and how it's read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gathered by asking people to describe their own thoughts wasn't reproducible from one laboratory to another. Watson wanted psychology to have the same kind of verifiable data as other experimental sciences.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studies only observable behavior, explains it with the stimulus-response model, and leaves introspection out, because its results weren't reproducible across different laboratories.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published the essay in 1913, in Psychological Review. He called for an objective, experimental psychology, with the declared goal of predicting and controlling behavior; and he drew no sharp line between human and animal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is born in 1849 and dies in 1936; Edward Thorndike is born in 1874 and dies in 1949. Their work on reflexes and learning enters the history of behaviorism alongside the essay Watson publishes in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describes conditioned reflexes through the stimulus-response model, the bell that makes the dog salivate even without food. Thorndike formulates the law of effect, on trial-and-error learning. Skinner calls his own version "radical behaviorism": it extends the rejection of inner processes to physiological ones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Watson's methodological view treats inner processes as scientifically inaccessible, not nonexistent. Skinner's radical view extends the rejection to physiological processes too and judges them irrelevant for predicting and controlling behavior, not nonexistent.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in neither of its two versions, denies that thoughts and feelings exist. The methodological view puts them beyond the reach of scientific tools; Skinner's radical view treats them as unnecessary for predicting and controlling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Behaviorism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claims, and where it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3449930" y="2106016"/>
            <a:ext cx="37724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leave introspection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science?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premises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Watson's 1913 manifesto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readings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BEHAVIORIST PROGRAM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External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only what's visible</a:t>
            </a:r>
            <a:pPr indent="0" marL="0">
              <a:lnSpc>
                <a:spcPct val="120000"/>
              </a:lnSpc>
              <a:buNone/>
            </a:pPr>
            <a:r>
              <a:rPr lang="en-US" sz="1500" dirty="0">
                <a:solidFill>
                  <a:schemeClr val="tx2"/>
                </a:solidFill>
                <a:latin typeface="+mn-lt" pitchFamily="34" charset="0"/>
                <a:ea typeface="+mn-lt" pitchFamily="34" charset="-122"/>
                <a:cs typeface="+mn-lt" pitchFamily="34" charset="-120"/>
              </a:rPr>
              <a:t>: behavior, not what happens inside the mind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explanatory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behavior is explained by the stimulus that precedes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Out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results no laboratory elsewhere could reproduce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WATSON'S ESSAY CLAIMS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objective and experimental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branch of natural science, like any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Goal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prediction and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of behavior, not a description of consciousness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 allowed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subjective reports don't count as scientific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Ivan Pavlov is born</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Edward Thorndike is born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publishes the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REFLEX</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Reflexes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bell that makes a dog salivate with no food in sight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TRIAL AND ERROR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Law</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effect, a satisfying outcome reinforces the behavior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EXTREME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Radical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inner physiological processes fall outside science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OF BEHAVIORISM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Methodological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Inaccessible to science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set aside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Physiological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not relevant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pushes the line out to cover physiology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BUST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Behaviorism doesn't claim the mind doesn't exist.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methodological version treats thoughts as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the reach</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scientific tools; Skinner's radical version judges them unnecessary for predicting and controlling behavior,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nonexistent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recaplica.com/en/science/behaviorism/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Behaviorism: What It Is and Where It Came From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