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Autumn is the transitional season between summer and winter, and it has two different starting points depending on who measures it, meteorological, always September 1, and astronomical, tied to the equinox. We will look at why two calendars exist, why leaves change color, what happens to the climate, and what happens to the human body and some animals when the days grow shorter.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early, but not for meteorologists, according to the Met Office meteorological autumn always begins on September 1 and ends on November 30, a fixed three-month block used to compare climate statistics from one year to the next. Astronomical autumn, the one tied to the equinox, arrives later, on September 22 or 23, with a date that shifts every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meteorological autumn always begins on September 1 and ends on November 30, a fixed three-month block that makes it easier to compare climate statistics from one year to the next. Astronomical autumn instead begins with the equinox, September 22 or 23 per the Met Office and Treccani, when the Sun crosses over the celestial equator, and runs until the winter solstice.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SUNY College of Environmental Science and Forestry, carotenoid and xanthophyll pigments, yellow and orange, are present in the leaf all year but stay masked by the green of chlorophyll; when chlorophyll breaks down, because of changes in day length and temperature, those colors emerge. Red, instead, comes from pigments produced specifically in autumn, anthocyanins. Even the leaf's fall is an active process, governed by a layer of specialized cells that gradually detaches the tissue holding it in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Yellow and orange, carotenoids and xanthophylls, are already present in the leaf all year and are simply revealed once chlorophyll breaks down; red, the anthocyanins, is produced specifically by the plant in autumn. Even the leaf's fall is not simple drying out, but an active process, governed by a layer of specialized cells that gradually detaches the tissue holding it in place, according to the SUNY College of Environmental Science and Forestry.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autumn brings lower temperatures, shorter days and often unsettled weather, with Atlantic weather systems that can bring strong gales toward the end of the season; in the UK the average autumn temperature, for 1991-2020, is 9.71°C. GOV.UK notes that in countries observing the clock change, clocks go back an hour on the last Sunday of October, October 25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links reduced daylight, after the equinox, to a drop in serotonin in people with seasonal affective disorder; the most common pattern often begins in late autumn, with symptoms such as excessive sleepiness and carbohydrate cravings. It should not be confused with an occasional dip in mood, diagnosis requires recurring episodes for at least two consecutive years in the same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Fish and Wildlife Service, every autumn North American monarch butterfly populations enter diapause, a state of suspended reproduction, and migrate toward overwintering sites; the eastern population travels up to 3,000 miles, about 4,800 km, over more than two months, at an average of 70-75 miles a day, with a recorded single-day record of 265 miles. Many bird species also migrate toward warmer climates, though there are no verified figures to cite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Autumn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calendars, one change of color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1615948" y="2843632"/>
            <a:ext cx="4284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For meteorologists, autumn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already started,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leaves change color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Climate and the clock change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Effects on body and animals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MEASURING THE SAME AUTUMN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Meteorological autumn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September 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November 30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Astronomical autumn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 the equinox, Sept 22-23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Sun over the equator, day and night equal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fixed calendar serves statistics, the variable one follows the 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INSIDE A LEAF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Masked pigments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new, just revealed</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Abscission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actively detaches the leaf</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green dominates the growing season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breaks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yellow and orange emerge, already present</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Anthocyanins and fall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appears from scratch, then the leaf detaches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Leaves don't die when they change color, they react.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Yellow and orange were already in the leaf, red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produced specifically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the plant, and the fall itself is an active process driven by a layer of specialized cells.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AUTUMN BRINGS,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temperature, UK autumn</a:t>
            </a:r>
            <a:pPr indent="0" marL="0">
              <a:lnSpc>
                <a:spcPct val="120000"/>
              </a:lnSpc>
              <a:buNone/>
            </a:pPr>
            <a:r>
              <a:rPr lang="en-US" sz="1500" dirty="0">
                <a:solidFill>
                  <a:schemeClr val="tx2"/>
                </a:solidFill>
                <a:latin typeface="+mn-lt" pitchFamily="34" charset="0"/>
                <a:ea typeface="+mn-lt" pitchFamily="34" charset="-122"/>
                <a:cs typeface="+mn-lt" pitchFamily="34" charset="-120"/>
              </a:rPr>
              <a:t>: 1991-2020 long-term average, per the Met Office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October 2026, the clock change</a:t>
            </a:r>
            <a:pPr indent="0" marL="0">
              <a:lnSpc>
                <a:spcPct val="120000"/>
              </a:lnSpc>
              <a:buNone/>
            </a:pPr>
            <a:r>
              <a:rPr lang="en-US" sz="1500" dirty="0">
                <a:solidFill>
                  <a:schemeClr val="tx2"/>
                </a:solidFill>
                <a:latin typeface="+mn-lt" pitchFamily="34" charset="0"/>
                <a:ea typeface="+mn-lt" pitchFamily="34" charset="-122"/>
                <a:cs typeface="+mn-lt" pitchFamily="34" charset="-120"/>
              </a:rPr>
              <a:t>: administrative convention, not the equinox</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Stormy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weather late in the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Atlantic systems bring rain and strong gales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Winter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pattern of seasonal affective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begins in late autumn,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minimum recurrence for a diagnosis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occasional dip in mood isn't enough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Sleep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excess, and carbohydrate cravings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the typical symptoms of this pattern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MEASURABLE MIGRATION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about 4,800 km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diapause, toward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or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length of the trip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 day on average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U.S. Fish and Wildlife Service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recaplica.com/en/science/autumn-season-climate-effects/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Met Office · Treccani · NASA · SUNY ESF · NIMH · GOV.UK · US FWS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Autumn: When It Starts and Why Leaves Change Color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