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is the branch of mathematics that studies numbers and the operations between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Four, nested one inside the next: natural, integer, rational,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sits inside Z, which sits inside Q: each set folds the previous one in and adds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is a totally ordered, continuous field: every cut of Q defines exactly one real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OpenStax, Prealgebra 2e. It's the most common slip when people extend one operation's rules to all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OpenStax, Prealgebra 2e.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Exactly two: 1 and the number itself. Any more, and it's a composite number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Eratosthenes lived from about 276 to 194 BC, placing the sieve in the 3rd century BC (source: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Modular arithmetic is a branch of arithmetic built entirely around the remainder of a division.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Treccani, entry Proporzione. This equality is how you solve for a missing term in a proportion.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prime number. Second question: is 9 prime? No, because 3 divides it too, so it's composite.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child Recaps, on number sets and on the Fibonacci sequence, go deeper into these topics.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Arithmetic? The Basics Explained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operations, primes and ratios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45206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sets of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take to count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 you'll ever need?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operations behave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Prime numbers and remainders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Ratios and proportions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N to R, one set inside the next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for counting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INTEGERS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 negatives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of integers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 COME THE REAL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 of rationals and irrationals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Includes numbers like the square root of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root of 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irrational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Can't be written as a fraction of two integers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operations behave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operations, few rules that hold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OPERATION BEHAVES THE SAME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and multiplication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Subtraction and division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COMMUTATIVE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is not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ASSOCIATIVE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Grouping changes the result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two of the four operations play by these rules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IDENTITY ELEMENTS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additive identity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a+0 = a, for any number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multiplicative identity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a·1 = a, for any number 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Prime numbers and remainders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building blocks of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SIMPLE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58492" y="2843632"/>
            <a:ext cx="44329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Exactly how many divisors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prime number have?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SIEVE OF ERATOSTHENES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 down the numbers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2 up to the chosen limit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out the multiples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next number left standing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primes remain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Once you reach the square root of the limit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REMAINDER IS WHAT MATTERS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Past a certain point, the count starts over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logic behind modular arithmetic, like a clock that resets to 1 after 12 hours: what counts isn't the total, it's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left after dividing.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Ratios and proportions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two ratios are equal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FUNDAMENTAL PROPERTY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extremes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proportion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means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equal to the product of the extremes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number has exactly two divisors, 1 and itself. What is 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prime number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even number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irrational number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Explore number sets and the Fibonacci sequence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recaplica.com/en/science/arithmetic/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Arithmetic? The Basics Explained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