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Arithmetic is the branch of mathematics that studies numbers and the operations between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Four, nested one inside the next: natural, integer, rational,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sits inside Z, which sits inside Q: each set folds the previous one in and adds 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OpenStax, Prealgebra 2e. It's the most common slip when people extend one operation's rules to all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Eratosthenes lived from about 276 to 194 BC, placing the sieve in the 3rd century BC (source: MacTutor).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Modular arithmetic is a branch of arithmetic built entirely around the remainder of a division.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Treccani, entry Proporzione. This equality is how you solve for a missing term in a proportion.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prime number. Second question: is 9 prime? No, because 3 divides it too, so it's composite.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child Recaps, on number sets and on the Fibonacci sequence, go deeper into these topics.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Arithmetic? The Basics Explained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Numbers, operations, primes and ratios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1737208"/>
            <a:ext cx="45206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sets of numbers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it take to count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everything you'll ever need?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sets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operations behave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Prime numbers and remainders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Ratios and proportions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0, 1, 2, 3...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Used for counting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INTEGERS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...-1, 0, 1...</a:t>
            </a:r>
            <a:endParaRPr lang="en-US" sz="45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the negatives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p/q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Fractions of integers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 OPERATION BEHAVES THE SAME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Addition and multiplication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COMMUTATIVE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a+b = b+a, a·b = b·a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ASSOCIATIVE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(a+b)+c = a+(b+c)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Subtraction and division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COMMUTATIVE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a-b is not b-a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ASSOCIATIVE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Grouping changes the result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two of the four operations play by these rules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SIEVE OF ERATOSTHENES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 down the numbers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2 up to the chosen limit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Cross out the multiples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the next number left standing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primes remain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Once you reach the square root of the limit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REMAINDER IS WHAT MATTERS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Past a certain point, the count starts over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That's the logic behind modular arithmetic, like a clock that resets to 1 after 12 hours: what counts isn't the total, it's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remainder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left after dividing.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FUNDAMENTAL PROPERTY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product of the extremes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 proportion a:b=c:d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b·c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product of the means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Always equal to the product of the extremes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number has exactly two divisors, 1 and itself. What is it?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prime number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 even number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 irrational number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Explore number sets and the Fibonacci sequence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recaplica.com/en/science/arithmetic/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Arithmetic? The Basics Explained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