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Arginine is an amino acid the body partly makes on its own and also gets from food, mainly grains, meat and dairy; it's the precursor of nitric oxide, the molecule that relaxes blood vessels. We'll look at what it does in the body, how much we already get from eating, the doses studies use, what the evidence actually supports, and where caution is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population study of nearly 2,800 adults, average age 45.9, measured an average intake of about 4.4 g a day from diet alone, with minimal differences between men and women. The main dietary sources in that sample were grains, about a third of total intake, meat, about 30%, and dairy, about 14%. It's the number worth keeping in mind whenever you read the dose printed on a supplement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Inside the cells of the endothelium, the thin layer lining the inside of blood vessels, an enzyme called nitric oxide synthase uses arginine as raw material to produce nitric oxide. Nitric oxide is a messenger that acts locally, almost instantly, and tells the muscular wall of the vessel to relax, a process called endothelium-mediated vasodilation. Arginine is called semi-essential, or conditionally essential, because under normal conditions the body makes enough of it on its own, but at certain life stages or with particular health conditions the need can outstrip internal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creatine, another well-studied nitrogen-containing compound in sports science, arginine doesn't work on the muscle fibres' energy system and isn't among the known mechanisms behind muscle hypertrophy. The EFSA Panel judged the claim on muscle growth and maintenance as general and non-specific, with no recognised cause-and-effect relationship; creatine, working through the phosphocreatine and ATP system, does have a genuinely authorised EU claim. Arginine has no authorised EU claims for its most searched uses, meaning muscle mass, erection, performance and sperm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even discussing supplements it helps to know how much arginine already arrives through ordinary food. The population study of nearly 2,800 adults measured about 4.4 g a day, and found a significant association between higher dietary intake and higher blood concentrations of nitric oxide metabolites, an association more pronounced in women, in older adults, and in people who were overweight or obese. Clinical trials use doses from 2 to 24 g a day, often far higher than a normal diet could ever supply.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doses tested vary widely depending on what's being measured, and are almost always higher than the average dietary intake. For blood pressure the trials use 4 to 24 g a day, with a median of 9 g, for 2-24 weeks; for athletic performance an acute dose of 0.075 to 0.15 g per kilo of body weight, or 2-6 g, taken 30 to 270 minutes before exercise, and 1.5 to 12 g a day for 7-56 days in ongoing use; for erectile dysfunction 1,500 to 5,000 mg a day; for pressure injuries 2.5 to 18 g a day for 2-12 weeks. These are the doses the studies used, not a pointer for anyone listening.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reference meta-analysis on arginine and blood pressure pooled 11 randomized, double-blind, placebo-controlled trials, totalling 387 participants aged 12 to 79, and finds an average reduction of 5.39 mmHg in systolic and 2.66 mmHg in diastolic pressure versus placebo, both statistically significant. Whoever reviewed that meta-analysis independently added an important note of caution, because limitations in the evidence base and a lack of precision in the estimates suggest the conclusions should be considered tentative. On performance, a systematic review of 15 studies and 394 participants finds a small but statistically significant effect on anaerobic work, and on aerobic work a larger average effect but with very high heterogeneity across studies.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2019 meta-analysis of 10 randomized trials and 540 patients with erectile dysfunction finds an odds ratio of 3.37 favouring arginine over placebo, with significant improvements in several sub-scores tied to satisfaction and erectile function; reported side effects were more frequent in the arginine group, 8.3% versus 2.3%, but none were severe. The authors' conclusion is narrow, because arginine can be considered for mild or moderate cases, not as a substitute for prescribed therapy in more severe ones. EFSA rejected all the major claims proposed, including erection, muscle mass, sperm production and performance, for lack of a recognised cause-and-effect relationship at the required standard. The two assessments answer different questions, since EFSA applies the stricter standard required to authorise a claim on a product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an arginine supplement is safe for anyone, with no exceptions. That's not true, and it's a potentially dangerous mistake in one specific case. In the VINTAGE MI trial, published in JAMA in 2006, the independent safety monitoring board recommended stopping the trial ahead of schedule, and the authors were blunt in their conclusion, that arginine should not be given to patients after a heart attack. Most of the deaths occurred in patients aged 60 or 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trial enrolled 153 patients with a first ST-elevation heart attack, assigning them to arginine or placebo about six days after admission, with the dose gradually raised to 3 g three times a day, 9 g overall, maintained for 6 months. Beyond mortality, the broader composite outcome, which adds up death, a new heart attack and hospitalisation for heart failure, was also worse with arginine, 16.7% versus 10.1%, with no measurable benefit on vascular stiffness or left ventricular function. The same researchers hypothesise that in older patients with widespread atherosclerosis the physiological response to arginine might be different, and unfavourable.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gastrointestinal safety literature, single doses up to 3-6 g rarely cause problems, while the risk of bloating, nausea, diarrhoea and abdominal cramps rises mainly with single doses above 9 g, often within daily regimens that are very high overall, above 30 g a day. People with kidney or liver failure may not be able to properly metabolise and excrete supplemental arginine, and so should be monitored; people with herpes infections should be cautious because the herpes simplex virus needs arginine itself to replicate. A Recap summarises what studies show across groups of people, not personalised advice, so talk to a doctor or pharmacist before taking an arginine supplement, especially after a heart attack, with kidney or liver disease, with a herpes infection, when pregnant or breastfeeding, or when taking medication.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an effect measured in one population doesn't automatically carry over to a different population with different health conditions, especially in the cardiovascular field. That's the point of the hypothesis discussed by the VINTAGE MI researchers themselves, that in older patients with widespread atherosclerosis the physiological response to arginine might be different, and unfavourable, compared with what's seen in younger or healthier people. It applies to pressure injuries too, where patients are monitored by healthcare staff, a setting not comparable to the unsupervised use of an over-the-counter supplement.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Safety reviews indicate that single doses up to 3-6 g rarely cause side effects, while most gastrointestinal problems occur with single doses above 9 g, often within daily regimens that are very high overall, above 30 g a day. If there's time, a second question from the Recap quiz, what did the VINTAGE MI trial show in patients with a recent heart attack? 8.6% of patients in the arginine group died within 6 months versus none in the placebo group, and the safety monitoring board recommended stopping it 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Arginine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Nitric oxide, the doses studied, and the limits of the evidence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QUESTION TO START WITH</a:t>
            </a:r>
            <a:endParaRPr lang="en-US" sz="1300" dirty="0"/>
          </a:p>
        </p:txBody>
      </p:sp>
      <p:sp>
        <p:nvSpPr>
          <p:cNvPr id="3" name="Shape 1"/>
          <p:cNvSpPr/>
          <p:nvPr/>
        </p:nvSpPr>
        <p:spPr>
          <a:xfrm>
            <a:off x="3532632" y="2106016"/>
            <a:ext cx="2334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arginine did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already eat today?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amino acid the body makes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doses studies used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evidence supports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caution is needed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The amino acid the body makes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arginine to nitric oxide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AMINO ACID TO A VESSEL RELAXING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enzyme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nitric oxide synthase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Where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the vessel endothelium</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Arginine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semi-essential amino acid</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Nitric oxide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messenger acting locally</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Vasodilation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vessel wall relaxes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NITROGEN COMPOUNDS, TWO MECHANISMS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Arginine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ACTS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Vasodilation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CLAIMS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on the searched uses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Creatine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ACTS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Phosphocreatine and ATP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CLAIMS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authorised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Different mechanisms, and only one authorised claim.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doses studies used</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an ordinary diet to grams in trials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ALREADY ARRIVES ON THE PLATE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 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from diet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measured in nearly 2,800 adults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grains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then meat, about 30%, and dairy, about 14%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2-24 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in clinical trials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2-4 times the dietary intake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BLOOD PRESSURE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Median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Range 4-24 g, for 2-24 weeks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ATHLETIC PERFORMANCE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Ongoing use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1.5-12</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7-56 days in the studies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PRESSURE INJURIES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Wound healing</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2.5-18</a:t>
            </a:r>
            <a:pPr indent="0" marL="0">
              <a:buNone/>
            </a:pPr>
            <a:r>
              <a:rPr lang="en-US" sz="1600" b="1" dirty="0">
                <a:solidFill>
                  <a:schemeClr val="accent1"/>
                </a:solidFill>
                <a:latin typeface="+mj-lt" pitchFamily="34" charset="0"/>
                <a:ea typeface="+mj-lt" pitchFamily="34" charset="-122"/>
                <a:cs typeface="+mj-lt" pitchFamily="34" charset="-120"/>
              </a:rPr>
              <a:t> g/day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For 2-12 weeks in the studies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What the evidence supports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Blood pressure, sport, erection, and EFSA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MEASURED EFFECTS, AND THE REVIEWERS' CAUTION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less systolic</a:t>
            </a:r>
            <a:pPr indent="0" marL="0">
              <a:lnSpc>
                <a:spcPct val="120000"/>
              </a:lnSpc>
              <a:buNone/>
            </a:pPr>
            <a:r>
              <a:rPr lang="en-US" sz="1500" dirty="0">
                <a:solidFill>
                  <a:schemeClr val="tx2"/>
                </a:solidFill>
                <a:latin typeface="+mn-lt" pitchFamily="34" charset="0"/>
                <a:ea typeface="+mn-lt" pitchFamily="34" charset="-122"/>
                <a:cs typeface="+mn-lt" pitchFamily="34" charset="-120"/>
              </a:rPr>
              <a:t>: average of 11 randomized trials, 387 participants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less diastolic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reviewers urge caution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studies on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small effect on short efforts, uncertain on longer ones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LITERATURE AND THE REGULATOR DON'T AGREE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meta-analysis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MILD-TO-MODERATE 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3.37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ACROSS HOW MANY PATIENTS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540, in 10 randomized trials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EFSA Panel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HEALTH CLAIMS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the major ones rejected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MUSCLE MASS, ERECTION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recognised cause-effect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assessments, two different questions.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Where caution is needed</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clearest contraindication, and the rest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CONTRAINDICATION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isn't safe for everyone.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patients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recent heart attack</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VINTAGE MI trial recorded significantly higher mortality with arginine than with placebo,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8.6% versus 0%</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six months, serious enough that the trial was stopped early.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VINTAGE MI, RANDOMIZED AND DOUBLE-BLIND, JAMA 2006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patients after a first heart attack</a:t>
            </a:r>
            <a:pPr indent="0" marL="0">
              <a:lnSpc>
                <a:spcPct val="120000"/>
              </a:lnSpc>
              <a:buNone/>
            </a:pPr>
            <a:r>
              <a:rPr lang="en-US" sz="1500" dirty="0">
                <a:solidFill>
                  <a:schemeClr val="tx2"/>
                </a:solidFill>
                <a:latin typeface="+mn-lt" pitchFamily="34" charset="0"/>
                <a:ea typeface="+mn-lt" pitchFamily="34" charset="-122"/>
                <a:cs typeface="+mn-lt" pitchFamily="34" charset="-120"/>
              </a:rPr>
              <a:t>: enrolled about six days after admission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g</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day for 6 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3 g three times a day, raised gradually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versus 10.1% with placebo</a:t>
            </a:r>
            <a:pPr indent="0" marL="0">
              <a:lnSpc>
                <a:spcPct val="120000"/>
              </a:lnSpc>
              <a:buNone/>
            </a:pPr>
            <a:r>
              <a:rPr lang="en-US" sz="1500" dirty="0">
                <a:solidFill>
                  <a:schemeClr val="tx2"/>
                </a:solidFill>
                <a:latin typeface="+mn-lt" pitchFamily="34" charset="0"/>
                <a:ea typeface="+mn-lt" pitchFamily="34" charset="-122"/>
                <a:cs typeface="+mn-lt" pitchFamily="34" charset="-120"/>
              </a:rPr>
              <a:t>: death, new heart attack or heart failure admission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TALK TO A DOCTOR OR PHARMACIST BEFORE TAKING A SUPPLEMENT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Above 9 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Mainly in a single dose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Bloating, nausea, diarrhoea, cramps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Kidneys, liver, herpes</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Caution and medical advice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herpes virus uses arginine itself</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Medication, pregnancy</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And breastfeeding, assessed case by case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General research data can't replace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PAUSE HERE</a:t>
            </a:r>
            <a:endParaRPr lang="en-US" sz="1300" dirty="0"/>
          </a:p>
        </p:txBody>
      </p:sp>
      <p:sp>
        <p:nvSpPr>
          <p:cNvPr id="3" name="Shape 1"/>
          <p:cNvSpPr/>
          <p:nvPr/>
        </p:nvSpPr>
        <p:spPr>
          <a:xfrm>
            <a:off x="4455770" y="1737208"/>
            <a:ext cx="168310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a result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healthy adults apply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everyone?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single doses are most linked to gastrointestinal problems?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Single doses above 9 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Any dose, even under 1 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Dose has no relationship to those problems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recaplica.com/en/science/arginine/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JAMA (VINTAGE MI) · EFSA · American Heart Journal · Nutrients · Journal of Sexual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Arginine: what it is and how it affects nitric oxide, blood pressure, and exercise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