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Analytic geometry turns geometric shapes into algebraic equations on the cartesian plane.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Yes: a circle centered at (0, 0) with radius 3 is written x² + y² = 9. That is the core idea of analytic geometry, translating shapes into numbers and letters.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Wolfram MathWorld defines analytic geometry as the study of geometry through algebraic representation and manipulation of the equations describing shapes.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Treccani's Enciclopedia della Matematica, a line corresponds to a first-degree equation. OpenStax explains slope as the ratio between how much a line rises and how much it runs.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negative slope does not mean a line falls in an absolute sense: it depends on the direction you read it 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Wolfram MathWorld defines a circle as the set of points in a plane equidistant from a given point, a special case of an ellipse with equal semi-axes.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Analytic geometry did not appear out of nowhere: it applies a new, algebraic language to shapes geometry had already studied for centuries.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double authorship, Descartes and Fermat, is recognized by mathematical historians: neither of them worked on this idea alone.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Descartes and Fermat never knew of each other's work, yet reached the same method: shapes written as equations.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the slope. Second question for the class: what is the equation of a circle with center (0, 0) and radius 3?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Analytic geometry translates shapes into equations: a line with a first-degree equation, a circle with a second-degree 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Analytic geometry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shapes become equations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211561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circle, written as an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equation?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ROUTE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Definition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line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circle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Definition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Shapes become equations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AN EQUATION IS BORN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Shape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line or a circle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Coordinates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its position on the plane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Equation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numbers and letters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line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first-degree equation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EQUATION OF A LINE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y=mx+q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slope-intercept form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equation describing every point of the line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slope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how steeply the line rises or falls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SIGN OF M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Positive slope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SIGN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 greater than zero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BEHAVIOR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line rises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Negative slope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SIGN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 less than zero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BEHAVIOR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line falls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Direction is always read left to right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circle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Center, radius, equation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EQUATION OF A CIRCLE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Center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(x0, y0)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fixed point every point on the curve is equally distant from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Radius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constant distance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measure that stays the same at every point of the circle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Descartes, Fermat, Euclid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SHAPED THE METHOD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Descartes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Author of La Géométrie, 1637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1637 he published La Géométrie, an appendix to Discourse on the Method, with a geometric calculus linking algebra and shapes.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Pierre de Fermat</a:t>
            </a:r>
            <a:endParaRPr lang="en-US" sz="20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Reached the idea independently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 reached an equivalent idea independently: historians credit both as founders.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Euclid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Defined the line in the Elements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 had already defined a line as breadthless length, centuries before anyone wrote it as an equation.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 BUSTED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Descartes did not invent analytic geometry alone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Fermat reached the same idea independently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and the grid of perpendicular axes now called the cartesian plane is an arrangement that came after the original 1637 work.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SHORT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1637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 of publication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Géométrie, the appendix to Descartes' Discourse on the Method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independent mathematicians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Descartes and Fermat reached the same method without knowing of each other's work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 THE BOARD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the equation y = mx + q, what does m represent?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slope, how steeply the line rises or falls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radius of the circle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center of the line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NEXT UP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Revisit the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recaplica.com/en/science/analytic-geometry/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Stanford Encyclopedia of Philosophy · Wolfram MathWorld · OpenStax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Analytic Geometry: What It Is and How It Turns Shapes into Equations — Recap</dc:title>
  <dc:subject>PptxGenJS Presentation</dc:subject>
  <dc:creator>Recaplica</dc:creator>
  <cp:lastModifiedBy>Recaplica</cp:lastModifiedBy>
  <cp:revision>1</cp:revision>
  <dcterms:created xsi:type="dcterms:W3CDTF">2026-09-29T17:01:26Z</dcterms:created>
  <dcterms:modified xsi:type="dcterms:W3CDTF">2026-09-29T17:01:26Z</dcterms:modified>
</cp:coreProperties>
</file>