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turns geometric shapes into algebraic equations on the cartesian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a circle centered at (0, 0) with radius 3 is written x² + y² = 9. That is the core idea of analytic geometry, translating shapes into numbers and letters.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Treccani's Enciclopedia della Matematica, a line corresponds to a first-degree equation. OpenStax explains slope as the ratio between how much a line rises and how much it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circle as the set of points in a plane equidistant from a given point, a special case of an ellipse with equal semi-axes.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did not appear out of nowhere: it applies a new, algebraic language to shapes geometry had already studied for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double authorship, Descartes and Fermat, is recognized by mathematical historians: neither of them worked on this idea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and Fermat never knew of each other's work, yet reached the same method: shapes written as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slope. Second question for the class: what is the equation of a circle with center (0, 0) and radius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translates shapes into equations: a line with a first-degree equation, a circle with a second-degree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shapes become equations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115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circle, written as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slope-intercept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equation describing every point of the line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steeply the line rises or falls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CIRCLE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fixed point every point on the curve is equally distant from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measure that stays the same at every point of the circle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SHAPED THE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1637 he published La Géométrie, an appendix to Discourse on the Method, with a geometric calculus linking algebra and shapes.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Reached the idea independently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reached an equivalent idea independently: historians credit both as founders.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line in the Elements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had already defined a line as breadthless length, centuries before anyone wrote it as an equation.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did not invent analytic geometry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reached the same idea 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grid of perpendicular axes now called the cartesian plane is an arrangement that came after the original 1637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the appendix to Descartes' Discourse on the Method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mathematicians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Descartes and Fermat reached the same method without knowing of each other's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equation y = mx + q, what does m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slope, how steeply the line rises or falls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radius of the circle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center of the 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recaplica.com/en/science/analytic-geometry/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 Geometry: What It Is and How It Turns Shapes into Equations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