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Algebra uses letters instead of numbers to describe relationships valid for any case, not just one specific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a rule written with letters holds for infinitely many numbers, not just one calculation: that's the whole point of symbolic notation.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worked under the patronage of the caliph Al-Ma'mun, at the House of Wisdom in Baghdad, in the early 9th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title of «father of algebra» is still debated among historians: the historian Gandz credits al-Khwarizmi, while others reserve it for the Greek Diophantus.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Letters stand for variable numbers: the rules derived through symbolic notation hold for every value they can take, not just one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calculates with already-known numbers; algebra uses letters to stand for general or unknown quantities too, which is why its solution covers more than one case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Equations, analytic geometry and trigonometry all grow out of symbolic notation and apply it to different problems: each deserves a Recap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Second question for the class: why does the distributive property hold for any number, not just some?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symbolic notation, the difference from arithmetic and the related branches: equations, analytic geometry, trigonometry.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branch of mathematics that uses letters to talk about any number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36972" y="2843632"/>
            <a:ext cx="1882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math, at some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point, start using letters?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word, one mathematician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century,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Al-Ma'mun becomes caliph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works at the House of Wisdom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treatise that names 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WORD'S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named a precise operation on an equation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meant moving a term from one side of an equation to the other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flipping its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becomes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instead of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LETTERS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distributive property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rule stays true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difference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and already known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exact answer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general, or still unknown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infinite cases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also stand for the unknown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Branches that follow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SYMBOLIC NOTATION LEADS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unknown value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symbolic notation becomes the method for solving them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numbers and shapes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points and figures with letters and coordinates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 angles and sides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symbolic formulas for triangles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arithmetic and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uses fixed numbers, algebra uses letters for general numbers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difference, they're two names for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is more recent, algebra is older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examples and a quiz,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What It Is and How Symbolic Notation Works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