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Algebra uses letters instead of numbers to describe relationships valid for any case, not just one specific problem.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Because a rule written with letters holds for infinitely many numbers, not just one calculation: that's the whole point of symbolic notation.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al-Khwarizmi worked under the patronage of the caliph Al-Ma'mun, at the House of Wisdom in Baghdad, in the early 9th century.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title of «father of algebra» is still debated among historians: the historian Gandz credits al-Khwarizmi, while others reserve it for the Greek Diophantus.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Letters stand for variable numbers: the rules derived through symbolic notation hold for every value they can take, not just one case.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Arithmetic calculates with already-known numbers; algebra uses letters to stand for general or unknown quantities too, which is why its solution covers more than one case at once.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Equations, analytic geometry and trigonometry all grow out of symbolic notation and apply it to different problems: each deserves a Recap of its own.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the first option. Second question for the class: why does the distributive property hold for any number, not just some?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covers symbolic notation, the difference from arithmetic and the related branches: equations, analytic geometry, trigonometry.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Algebra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branch of mathematics that uses letters to talk about any number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HOOK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236972" y="2843632"/>
            <a:ext cx="188203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 math, at some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point, start using letters?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ROUTE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origins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Symbolic notation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Arithmetic or algebra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it's used for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THE NAME COMES FROM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al-Khwarizmi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9th century, Baghdad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813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Al-Ma'mun becomes caliph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800s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al-Khwarizmi works at the House of Wisdom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800s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writes the treatise that names algebra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WORD'S ORIGIN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«Al-jabr» named a precise operation on an equation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 meant moving a term from one side of an equation to the other and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flipping its sign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x + 3 = 7 becomes x = 7 − 3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LETTERS WORK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a·(b+c)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= a·b + a·c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distributive property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Always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 any a, b, c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rule stays true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ARITHMETIC OR ALGEBRA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Arithmetic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NUMBERS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fixed and already known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RESULT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exact answer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Algebra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NUMBERS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general, or still unknown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RESULT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holds for infinite cases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Letters also stand for the unknown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SYMBOLIC NOTATION LEADS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Equations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finds the unknown value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symbolic notation becomes the method for solving them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Analytic geometry</a:t>
            </a:r>
            <a:endParaRPr lang="en-US" sz="18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joins numbers and shapes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describes points and figures with letters and coordinates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Trigonometry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measures angles and sides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uses symbolic formulas for triangles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ASK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the main difference between arithmetic and algebra?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Arithmetic uses fixed numbers, algebra uses letters for general numbers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There's no difference, they're two names for the same thing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Arithmetic is more recent, algebra is older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full Recap, with examples and a quiz, on recaplica.com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recaplica.com/en/science/algebra/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MacTutor · Wolfram MathWorld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Algebra: What It Is and How Symbolic Notation Works — Recap</dc:title>
  <dc:subject>PptxGenJS Presentation</dc:subject>
  <dc:creator>Recaplica</dc:creator>
  <cp:lastModifiedBy>Recaplica</cp:lastModifiedBy>
  <cp:revision>1</cp:revision>
  <dcterms:created xsi:type="dcterms:W3CDTF">2026-09-29T17:01:26Z</dcterms:created>
  <dcterms:modified xsi:type="dcterms:W3CDTF">2026-09-29T17:01:26Z</dcterms:modified>
</cp:coreProperties>
</file>