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Zeno's Conscience is the novel Italo Svevo published in 1923: the memoir Zeno Cosini writes at his psychoanalyst's urging. Today we'll look at who Svevo was, how the novel is built, who the main characters are, and why Zeno isn't a narrator you can fully trust.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writes his memoir at his psychoanalyst's urging, but his account passes through memory and a subjective point of view: his self-deceptions aren't intentional, they grow out of unconscious processes that build a fictional version of events to justify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is the pen name of Ettore Schmitz, born in Trieste in 1861 to a German-Jewish merchant and an Italian mother. He worked at a bank and later ran the Veneziani company, which made underwater paint. In 1907 he hired James Joyce as a private English tutor; the two became friends, and Joyce let him read unpublished pages of Dubliners. Svevo died in 1928 in a car accident, just as his literary work was gaining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Life (1892) and As a Man Grows Older (1898) were both met with little success; after the second, Svevo spent over twenty years devoted to business. Zeno's Conscience arrives in 1923 after that silence, and it is the novel critics regard as his masterpiece.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is split into thematic chapters: Smoke, The Death of My Father, The Story of My Marriage, Wife and Mistress, The Story of a Business Partnership, and Psychoanalysis, each centered on a theme in Zeno's life rather than on a fixed stretch of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is an unreliable narrator because his story passes through memory and a subjective point of view. His self-deceptions aren't intentional: they grow out of deep, unconscious processes, and even the "parapraxes" — slips, lapses — reveal a conflict between a conscious intention and a repressed unconscious wish, as at Guido's funeral or in the account of the marriage to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is the woman Zeno falls in love with first; she turns him down and marries Guido Speier. Augusta, Ada's sister, becomes Zeno's wife instead and is described as a model wife, practical and attentive to the family's everyday needs. Guido, Zeno's business partner, comes across as confident, handsome, and easygoing, but his composure doesn't last.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Guido Speier, Zeno's business partner and Ada's husband, comes across as confident, handsome, and easygoing: the opposite of Zeno. Ada, the woman Zeno loves first, turns him down and chooses Guido instead. By the end, though, Guido's composure doesn't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published Zeno's Conscience at his own expense, as he had the earlier novels, and in Italy it was initially a failure. Years later his friend James Joyce recommended it to two French critics, Valéry Larbaud and Benjamin Crémieux, who championed it: it is the belated discovery that set off Svevo's critical reputation.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1965 the novel was adapted for the stage, directed by Luigi Squarzina with Alberto Lionello among the cast; in 2002 the visual artist William Kentridge presented a video titled "Confessions of Zeno," based on a text by J. Taylor, at Documenta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B. Zeno's self-deceptions grow out of unconscious processes that build a fictional version of events to justify him, not out of a deliberate lie. If there's time, a second question from the Recap's quiz: how does the psychoanalysis narrated in the Psychoanalysis chapter end? (Zeno drops it, declaring himself cured thanks to his success in business.)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Zeno's Conscience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memoir of a man who declares himself cured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54249" y="2843632"/>
            <a:ext cx="35578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we take Zeno's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account at face value?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writer, three novels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themes, not a timeline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Zeno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narrator you can't fully trust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writer, three novels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the 1923 masterpiece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LIFE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Trieste as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teaches him English in Trieste, a friendship begins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Zeno's Conscience, after years of silence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a car accident in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NOVELS, ONE AT A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driven to suicide by his own ineptitude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a Man Grows Older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defeated by love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Zeno's Conscience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masterpiece, after years of silence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 themes, not a timeline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Organized by theme, not by year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CHAPTERS OF THE MEMOIR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Smoke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actually quits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failed attempts to quit smoking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Father's Death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old wound, never closed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father slaps him on his deathbed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Psychoanalysis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memoir ends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drops the treatment, declaring himself cured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tells his own story — not always an honest 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self-deceptions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aren't intentional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— they grow out of unconscious processes that build a fictional version of events to justify him.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around Zeno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Ada, Augusta, Guido, Carla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WOMEN AND THE FRIEND IN ZENO'S LIFE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who got away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him down, marries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Chosen after Ada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sister, practical and grounded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Ada's husband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Seems solid, until the end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AND GUIDO, 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Apathetic, indecisive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Loves her, gets rejected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Confident, easygoing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Marries her instead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Looking confident is no guarantee of being strong.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narrator you can't fully trust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patient's account of himself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FAILURE TO DISCOVERY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and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French critics who championed 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at the author's own expense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Failure in 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 sells poorly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recommends it to French critics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THE DISCOVERY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adaptation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directed by Luigi Squarzina, with Alberto Lionello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by William Kentridge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"Confessions of Zeno," shown at Documenta 11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Zeno considered an unreliable narrator?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he deliberately lies to deceive the reader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his story passes through subjective memory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novel has no narrator at all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recaplica.com/en/literature/zenos-conscience/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Zeno's Conscience (Confessions of Zeno): Summary and Analysis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